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6" r:id="rId2"/>
    <p:sldId id="300" r:id="rId3"/>
    <p:sldId id="299" r:id="rId4"/>
    <p:sldId id="297" r:id="rId5"/>
    <p:sldId id="298" r:id="rId6"/>
    <p:sldId id="30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04"/>
  </p:normalViewPr>
  <p:slideViewPr>
    <p:cSldViewPr snapToGrid="0" snapToObjects="1">
      <p:cViewPr varScale="1">
        <p:scale>
          <a:sx n="115" d="100"/>
          <a:sy n="115" d="100"/>
        </p:scale>
        <p:origin x="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063C5C-1C7F-A845-9E9D-858DFC960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6F738BD-A1DB-F843-9F11-1652CA549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7C6BC2-817E-FC43-BB10-BA591BCBA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C064-23F0-9E4E-A4B7-A244F33EACF1}" type="datetimeFigureOut">
              <a:rPr lang="fr-FR" smtClean="0"/>
              <a:t>10/07/2021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598671-5666-7440-A4BF-E14909AB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F266F4-1B07-5D4C-86EE-716F99695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E28E-A19B-B748-A903-7D59D6ACE0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97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127D77-89A0-F84A-875B-F947ADDC0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F51E759-3EBE-8344-A305-1B04958E8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E784B7-6E05-CA4D-9303-FE9278FA6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C064-23F0-9E4E-A4B7-A244F33EACF1}" type="datetimeFigureOut">
              <a:rPr lang="fr-FR" smtClean="0"/>
              <a:t>10/07/2021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0C9CE6-E466-534B-9317-0F75756F9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DC2EC2-46A2-D64F-8B05-854A412CB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E28E-A19B-B748-A903-7D59D6ACE0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95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A16F0D2-D210-4840-A338-7DB2E5F62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6BC6A1F-CCAC-CB48-A460-6ACDB700A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C6AF4B-C579-934F-B31B-9F12C8048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C064-23F0-9E4E-A4B7-A244F33EACF1}" type="datetimeFigureOut">
              <a:rPr lang="fr-FR" smtClean="0"/>
              <a:t>10/07/2021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6FE1F0-837F-8648-899E-F8AD912B7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1B9540-824B-7C44-BEDA-3E9F534D7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E28E-A19B-B748-A903-7D59D6ACE0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031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822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metronome 75 _4.wav"/>
          </p:stSnd>
        </p:sndAc>
      </p:transition>
    </mc:Choice>
    <mc:Fallback xmlns="">
      <p:transition xmlns:p14="http://schemas.microsoft.com/office/powerpoint/2010/main" spd="slow">
        <p:sndAc>
          <p:stSnd>
            <p:snd r:embed="rId3" name="metronome 75 _4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360700-17AE-6D44-A597-1379C9ACE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3C31C2-0172-144D-B93B-B2B0FE386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A7B1C8-9029-F94F-9D0B-372263852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C064-23F0-9E4E-A4B7-A244F33EACF1}" type="datetimeFigureOut">
              <a:rPr lang="fr-FR" smtClean="0"/>
              <a:t>10/07/2021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009E54-ADEB-9045-A1B3-8EF9D6CE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5FA4EA-6664-B849-B0B6-F92DF23F3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E28E-A19B-B748-A903-7D59D6ACE0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96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2068B6-4177-6448-8C76-E525FD958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522A75-2C8F-C249-9B3A-0FE63560B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FDEC1B-03F0-4244-B579-307442FEF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C064-23F0-9E4E-A4B7-A244F33EACF1}" type="datetimeFigureOut">
              <a:rPr lang="fr-FR" smtClean="0"/>
              <a:t>10/07/2021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630F43-9042-8B47-B5F4-D6F194EBA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AD28ED-8882-7C42-AE56-6078EFABA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E28E-A19B-B748-A903-7D59D6ACE0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06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4B837B-E024-334B-88DA-3F318BF25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A37EE2-3AB8-5449-8110-A8C63CF31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5D674AD-8185-714F-A2CD-2D37D1285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048F7A-B7F7-474D-88AB-37CA88258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C064-23F0-9E4E-A4B7-A244F33EACF1}" type="datetimeFigureOut">
              <a:rPr lang="fr-FR" smtClean="0"/>
              <a:t>10/07/2021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D467CE-FB8B-F445-9A41-AB38DDDE5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BED80A-ACB7-EE4F-A202-D4AD19252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E28E-A19B-B748-A903-7D59D6ACE0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968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BD382-018D-7548-8A02-C105D363B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F195AD-14E4-D241-86CB-67143545D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7C3156-42E3-D542-B9F2-439D97696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48D1F0D-BA89-6B41-9B10-DBB187BEFC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F229806-6972-504B-B383-BF1AFA6F7D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BB25630-988E-184F-9D95-F7940D695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C064-23F0-9E4E-A4B7-A244F33EACF1}" type="datetimeFigureOut">
              <a:rPr lang="fr-FR" smtClean="0"/>
              <a:t>10/07/2021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4C0EBF8-032E-3242-8D03-9C8D858AE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C2FB622-3DED-4D47-B08A-FB416FB92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E28E-A19B-B748-A903-7D59D6ACE0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902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6D95AB-E575-EE49-AF8A-097CD2E07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CDE3A0A-26A7-274B-91BC-9448196D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C064-23F0-9E4E-A4B7-A244F33EACF1}" type="datetimeFigureOut">
              <a:rPr lang="fr-FR" smtClean="0"/>
              <a:t>10/07/2021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B78673-10F6-9D4E-BA68-8709FB583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884833-D621-0144-8F56-FB914D5A2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E28E-A19B-B748-A903-7D59D6ACE0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121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ADE57ED-934C-3449-B18F-CAA33592A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C064-23F0-9E4E-A4B7-A244F33EACF1}" type="datetimeFigureOut">
              <a:rPr lang="fr-FR" smtClean="0"/>
              <a:t>10/07/2021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ADA80EC-8D7D-CE42-B2CB-099DEBE26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7103C0-9679-864F-A68E-C2EB63671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E28E-A19B-B748-A903-7D59D6ACE0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865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FD2B99-3980-6345-8BCE-44B360A9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D10819-702A-0D4D-BAFE-AD792CD07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D6A913-B08C-C442-9B63-6A5A4F82A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A06F21-604E-7D4E-93CD-E28A12D35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C064-23F0-9E4E-A4B7-A244F33EACF1}" type="datetimeFigureOut">
              <a:rPr lang="fr-FR" smtClean="0"/>
              <a:t>10/07/2021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0B3CE27-F579-C54A-9B97-41528821F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C596DA-BBFA-5D40-94B3-4539BA7EF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E28E-A19B-B748-A903-7D59D6ACE0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50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AF53D8-FA4A-D341-A279-8D5F9B566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B725FD6-9D11-CE48-A5E5-EE00398FD4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BC7579-E28A-E54C-9B18-43BD6E917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18156E-1D33-CE4C-A6CA-7FF53ACA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C064-23F0-9E4E-A4B7-A244F33EACF1}" type="datetimeFigureOut">
              <a:rPr lang="fr-FR" smtClean="0"/>
              <a:t>10/07/2021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4FD31D-3EF7-A64E-869D-25CDDEAF8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FDE545-AE62-E644-B58C-7138FAF9B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E28E-A19B-B748-A903-7D59D6ACE0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50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D954587-FF1B-CA45-AC58-7C855EA69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0D1B94-C5C9-2F45-9643-BCEDD8051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275DFD-1561-704E-87B6-A6D26AF1E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5C064-23F0-9E4E-A4B7-A244F33EACF1}" type="datetimeFigureOut">
              <a:rPr lang="fr-FR" smtClean="0"/>
              <a:t>10/07/2021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03EEC0-3E8B-AA4E-8B1C-2DC1EEFAD4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921BD8-5CF8-954E-8C8D-BE7137AEA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BE28E-A19B-B748-A903-7D59D6ACE0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04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2.xml"/><Relationship Id="rId4" Type="http://schemas.openxmlformats.org/officeDocument/2006/relationships/audio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2.xml"/><Relationship Id="rId5" Type="http://schemas.openxmlformats.org/officeDocument/2006/relationships/audio" Target="NUL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2.xml"/><Relationship Id="rId4" Type="http://schemas.openxmlformats.org/officeDocument/2006/relationships/audio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2.xml"/><Relationship Id="rId5" Type="http://schemas.openxmlformats.org/officeDocument/2006/relationships/audio" Target="NUL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2.xml"/><Relationship Id="rId5" Type="http://schemas.openxmlformats.org/officeDocument/2006/relationships/audio" Target="NUL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2.xml"/><Relationship Id="rId6" Type="http://schemas.openxmlformats.org/officeDocument/2006/relationships/audio" Target="NUL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919541" y="3746181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0" y="203961"/>
                </a:moveTo>
                <a:lnTo>
                  <a:pt x="5388" y="157194"/>
                </a:lnTo>
                <a:lnTo>
                  <a:pt x="20736" y="114262"/>
                </a:lnTo>
                <a:lnTo>
                  <a:pt x="44819" y="76392"/>
                </a:lnTo>
                <a:lnTo>
                  <a:pt x="76415" y="44806"/>
                </a:lnTo>
                <a:lnTo>
                  <a:pt x="114297" y="20730"/>
                </a:lnTo>
                <a:lnTo>
                  <a:pt x="157242" y="5386"/>
                </a:lnTo>
                <a:lnTo>
                  <a:pt x="204025" y="0"/>
                </a:lnTo>
                <a:lnTo>
                  <a:pt x="1668208" y="0"/>
                </a:lnTo>
                <a:lnTo>
                  <a:pt x="1714976" y="5386"/>
                </a:lnTo>
                <a:lnTo>
                  <a:pt x="1757907" y="20730"/>
                </a:lnTo>
                <a:lnTo>
                  <a:pt x="1795777" y="44806"/>
                </a:lnTo>
                <a:lnTo>
                  <a:pt x="1827363" y="76392"/>
                </a:lnTo>
                <a:lnTo>
                  <a:pt x="1851440" y="114262"/>
                </a:lnTo>
                <a:lnTo>
                  <a:pt x="1866783" y="157194"/>
                </a:lnTo>
                <a:lnTo>
                  <a:pt x="1872170" y="203961"/>
                </a:lnTo>
                <a:lnTo>
                  <a:pt x="1872170" y="1020063"/>
                </a:lnTo>
                <a:lnTo>
                  <a:pt x="1866783" y="1066878"/>
                </a:lnTo>
                <a:lnTo>
                  <a:pt x="1851440" y="1109843"/>
                </a:lnTo>
                <a:lnTo>
                  <a:pt x="1827363" y="1147736"/>
                </a:lnTo>
                <a:lnTo>
                  <a:pt x="1795777" y="1179336"/>
                </a:lnTo>
                <a:lnTo>
                  <a:pt x="1757907" y="1203419"/>
                </a:lnTo>
                <a:lnTo>
                  <a:pt x="1714976" y="1218766"/>
                </a:lnTo>
                <a:lnTo>
                  <a:pt x="1668208" y="1224152"/>
                </a:lnTo>
                <a:lnTo>
                  <a:pt x="204025" y="1224152"/>
                </a:lnTo>
                <a:lnTo>
                  <a:pt x="157242" y="1218766"/>
                </a:lnTo>
                <a:lnTo>
                  <a:pt x="114297" y="1203419"/>
                </a:lnTo>
                <a:lnTo>
                  <a:pt x="76415" y="1179336"/>
                </a:lnTo>
                <a:lnTo>
                  <a:pt x="44819" y="1147736"/>
                </a:lnTo>
                <a:lnTo>
                  <a:pt x="20736" y="1109843"/>
                </a:lnTo>
                <a:lnTo>
                  <a:pt x="5388" y="1066878"/>
                </a:lnTo>
                <a:lnTo>
                  <a:pt x="0" y="1020063"/>
                </a:lnTo>
                <a:lnTo>
                  <a:pt x="0" y="203961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35556" y="4005034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35556" y="4005034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14473" y="4012438"/>
            <a:ext cx="127508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72296" y="3783838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0" y="203962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1" y="0"/>
                </a:lnTo>
                <a:lnTo>
                  <a:pt x="1668145" y="0"/>
                </a:lnTo>
                <a:lnTo>
                  <a:pt x="1714919" y="5386"/>
                </a:lnTo>
                <a:lnTo>
                  <a:pt x="1757869" y="20730"/>
                </a:lnTo>
                <a:lnTo>
                  <a:pt x="1795764" y="44806"/>
                </a:lnTo>
                <a:lnTo>
                  <a:pt x="1827377" y="76392"/>
                </a:lnTo>
                <a:lnTo>
                  <a:pt x="1851478" y="114262"/>
                </a:lnTo>
                <a:lnTo>
                  <a:pt x="1866840" y="157194"/>
                </a:lnTo>
                <a:lnTo>
                  <a:pt x="1872233" y="203962"/>
                </a:lnTo>
                <a:lnTo>
                  <a:pt x="1872233" y="1020063"/>
                </a:lnTo>
                <a:lnTo>
                  <a:pt x="1866840" y="1066831"/>
                </a:lnTo>
                <a:lnTo>
                  <a:pt x="1851478" y="1109763"/>
                </a:lnTo>
                <a:lnTo>
                  <a:pt x="1827377" y="1147633"/>
                </a:lnTo>
                <a:lnTo>
                  <a:pt x="1795764" y="1179219"/>
                </a:lnTo>
                <a:lnTo>
                  <a:pt x="1757869" y="1203295"/>
                </a:lnTo>
                <a:lnTo>
                  <a:pt x="1714919" y="1218639"/>
                </a:lnTo>
                <a:lnTo>
                  <a:pt x="1668145" y="1224026"/>
                </a:lnTo>
                <a:lnTo>
                  <a:pt x="203961" y="1224026"/>
                </a:lnTo>
                <a:lnTo>
                  <a:pt x="157194" y="1218639"/>
                </a:lnTo>
                <a:lnTo>
                  <a:pt x="114262" y="1203295"/>
                </a:lnTo>
                <a:lnTo>
                  <a:pt x="76392" y="1179219"/>
                </a:lnTo>
                <a:lnTo>
                  <a:pt x="44806" y="1147633"/>
                </a:lnTo>
                <a:lnTo>
                  <a:pt x="20730" y="1109763"/>
                </a:lnTo>
                <a:lnTo>
                  <a:pt x="5386" y="1066831"/>
                </a:lnTo>
                <a:lnTo>
                  <a:pt x="0" y="1020063"/>
                </a:lnTo>
                <a:lnTo>
                  <a:pt x="0" y="203962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88324" y="3999827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88324" y="3999827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768334" y="4006850"/>
            <a:ext cx="127444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57925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0" y="204089"/>
                </a:moveTo>
                <a:lnTo>
                  <a:pt x="5386" y="157314"/>
                </a:lnTo>
                <a:lnTo>
                  <a:pt x="20730" y="114364"/>
                </a:lnTo>
                <a:lnTo>
                  <a:pt x="44806" y="76469"/>
                </a:lnTo>
                <a:lnTo>
                  <a:pt x="76392" y="44856"/>
                </a:lnTo>
                <a:lnTo>
                  <a:pt x="114262" y="20755"/>
                </a:lnTo>
                <a:lnTo>
                  <a:pt x="157194" y="5393"/>
                </a:lnTo>
                <a:lnTo>
                  <a:pt x="203962" y="0"/>
                </a:lnTo>
                <a:lnTo>
                  <a:pt x="1668145" y="0"/>
                </a:lnTo>
                <a:lnTo>
                  <a:pt x="1714919" y="5393"/>
                </a:lnTo>
                <a:lnTo>
                  <a:pt x="1757869" y="20755"/>
                </a:lnTo>
                <a:lnTo>
                  <a:pt x="1795764" y="44856"/>
                </a:lnTo>
                <a:lnTo>
                  <a:pt x="1827377" y="76469"/>
                </a:lnTo>
                <a:lnTo>
                  <a:pt x="1851478" y="114364"/>
                </a:lnTo>
                <a:lnTo>
                  <a:pt x="1866840" y="157314"/>
                </a:lnTo>
                <a:lnTo>
                  <a:pt x="1872233" y="204089"/>
                </a:lnTo>
                <a:lnTo>
                  <a:pt x="1872233" y="1020191"/>
                </a:lnTo>
                <a:lnTo>
                  <a:pt x="1866840" y="1066958"/>
                </a:lnTo>
                <a:lnTo>
                  <a:pt x="1851478" y="1109890"/>
                </a:lnTo>
                <a:lnTo>
                  <a:pt x="1827377" y="1147760"/>
                </a:lnTo>
                <a:lnTo>
                  <a:pt x="1795764" y="1179346"/>
                </a:lnTo>
                <a:lnTo>
                  <a:pt x="1757869" y="1203422"/>
                </a:lnTo>
                <a:lnTo>
                  <a:pt x="1714919" y="1218766"/>
                </a:lnTo>
                <a:lnTo>
                  <a:pt x="1668145" y="1224153"/>
                </a:lnTo>
                <a:lnTo>
                  <a:pt x="203962" y="1224153"/>
                </a:lnTo>
                <a:lnTo>
                  <a:pt x="157194" y="1218766"/>
                </a:lnTo>
                <a:lnTo>
                  <a:pt x="114262" y="1203422"/>
                </a:lnTo>
                <a:lnTo>
                  <a:pt x="76392" y="1179346"/>
                </a:lnTo>
                <a:lnTo>
                  <a:pt x="44806" y="1147760"/>
                </a:lnTo>
                <a:lnTo>
                  <a:pt x="20730" y="1109890"/>
                </a:lnTo>
                <a:lnTo>
                  <a:pt x="5386" y="1066958"/>
                </a:lnTo>
                <a:lnTo>
                  <a:pt x="0" y="1020191"/>
                </a:lnTo>
                <a:lnTo>
                  <a:pt x="0" y="204089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73953" y="3980396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73953" y="3980396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553580" y="3987672"/>
            <a:ext cx="127508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046220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1668271" y="0"/>
                </a:moveTo>
                <a:lnTo>
                  <a:pt x="204088" y="0"/>
                </a:lnTo>
                <a:lnTo>
                  <a:pt x="157314" y="5393"/>
                </a:lnTo>
                <a:lnTo>
                  <a:pt x="114364" y="20755"/>
                </a:lnTo>
                <a:lnTo>
                  <a:pt x="76469" y="44856"/>
                </a:lnTo>
                <a:lnTo>
                  <a:pt x="44856" y="76469"/>
                </a:lnTo>
                <a:lnTo>
                  <a:pt x="20755" y="114364"/>
                </a:lnTo>
                <a:lnTo>
                  <a:pt x="5393" y="157314"/>
                </a:lnTo>
                <a:lnTo>
                  <a:pt x="0" y="204089"/>
                </a:lnTo>
                <a:lnTo>
                  <a:pt x="0" y="1020191"/>
                </a:lnTo>
                <a:lnTo>
                  <a:pt x="5393" y="1066958"/>
                </a:lnTo>
                <a:lnTo>
                  <a:pt x="20755" y="1109890"/>
                </a:lnTo>
                <a:lnTo>
                  <a:pt x="44856" y="1147760"/>
                </a:lnTo>
                <a:lnTo>
                  <a:pt x="76469" y="1179346"/>
                </a:lnTo>
                <a:lnTo>
                  <a:pt x="114364" y="1203422"/>
                </a:lnTo>
                <a:lnTo>
                  <a:pt x="157314" y="1218766"/>
                </a:lnTo>
                <a:lnTo>
                  <a:pt x="204088" y="1224153"/>
                </a:lnTo>
                <a:lnTo>
                  <a:pt x="1668271" y="1224153"/>
                </a:lnTo>
                <a:lnTo>
                  <a:pt x="1715039" y="1218766"/>
                </a:lnTo>
                <a:lnTo>
                  <a:pt x="1757971" y="1203422"/>
                </a:lnTo>
                <a:lnTo>
                  <a:pt x="1795841" y="1179346"/>
                </a:lnTo>
                <a:lnTo>
                  <a:pt x="1827427" y="1147760"/>
                </a:lnTo>
                <a:lnTo>
                  <a:pt x="1851503" y="1109890"/>
                </a:lnTo>
                <a:lnTo>
                  <a:pt x="1866847" y="1066958"/>
                </a:lnTo>
                <a:lnTo>
                  <a:pt x="1872233" y="1020191"/>
                </a:lnTo>
                <a:lnTo>
                  <a:pt x="1872233" y="204089"/>
                </a:lnTo>
                <a:lnTo>
                  <a:pt x="1866847" y="157314"/>
                </a:lnTo>
                <a:lnTo>
                  <a:pt x="1851503" y="114364"/>
                </a:lnTo>
                <a:lnTo>
                  <a:pt x="1827427" y="76469"/>
                </a:lnTo>
                <a:lnTo>
                  <a:pt x="1795841" y="44856"/>
                </a:lnTo>
                <a:lnTo>
                  <a:pt x="1757971" y="20755"/>
                </a:lnTo>
                <a:lnTo>
                  <a:pt x="1715039" y="5393"/>
                </a:lnTo>
                <a:lnTo>
                  <a:pt x="1668271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62248" y="3980396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62248" y="3980396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341367" y="3987672"/>
            <a:ext cx="127508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F6919E6F-5034-0945-94FD-9BAD1BE1EED7}"/>
              </a:ext>
            </a:extLst>
          </p:cNvPr>
          <p:cNvGrpSpPr/>
          <p:nvPr/>
        </p:nvGrpSpPr>
        <p:grpSpPr>
          <a:xfrm>
            <a:off x="1919541" y="1537970"/>
            <a:ext cx="1872614" cy="3442266"/>
            <a:chOff x="1919541" y="1385315"/>
            <a:chExt cx="1872614" cy="3442266"/>
          </a:xfrm>
        </p:grpSpPr>
        <p:sp>
          <p:nvSpPr>
            <p:cNvPr id="2" name="object 2"/>
            <p:cNvSpPr txBox="1"/>
            <p:nvPr/>
          </p:nvSpPr>
          <p:spPr>
            <a:xfrm>
              <a:off x="2520492" y="1385315"/>
              <a:ext cx="488950" cy="110799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7200" b="1" dirty="0">
                  <a:latin typeface="Calibri"/>
                  <a:cs typeface="Calibri"/>
                </a:rPr>
                <a:t>1</a:t>
              </a:r>
              <a:endParaRPr sz="7200" dirty="0">
                <a:latin typeface="Calibri"/>
                <a:cs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919541" y="3603301"/>
              <a:ext cx="1872614" cy="1224280"/>
            </a:xfrm>
            <a:custGeom>
              <a:avLst/>
              <a:gdLst/>
              <a:ahLst/>
              <a:cxnLst/>
              <a:rect l="l" t="t" r="r" b="b"/>
              <a:pathLst>
                <a:path w="1872614" h="1224279">
                  <a:moveTo>
                    <a:pt x="1668208" y="0"/>
                  </a:moveTo>
                  <a:lnTo>
                    <a:pt x="204025" y="0"/>
                  </a:lnTo>
                  <a:lnTo>
                    <a:pt x="157242" y="5386"/>
                  </a:lnTo>
                  <a:lnTo>
                    <a:pt x="114297" y="20730"/>
                  </a:lnTo>
                  <a:lnTo>
                    <a:pt x="76415" y="44806"/>
                  </a:lnTo>
                  <a:lnTo>
                    <a:pt x="44819" y="76392"/>
                  </a:lnTo>
                  <a:lnTo>
                    <a:pt x="20736" y="114262"/>
                  </a:lnTo>
                  <a:lnTo>
                    <a:pt x="5388" y="157194"/>
                  </a:lnTo>
                  <a:lnTo>
                    <a:pt x="0" y="203961"/>
                  </a:lnTo>
                  <a:lnTo>
                    <a:pt x="0" y="1020063"/>
                  </a:lnTo>
                  <a:lnTo>
                    <a:pt x="5388" y="1066878"/>
                  </a:lnTo>
                  <a:lnTo>
                    <a:pt x="20736" y="1109843"/>
                  </a:lnTo>
                  <a:lnTo>
                    <a:pt x="44819" y="1147736"/>
                  </a:lnTo>
                  <a:lnTo>
                    <a:pt x="76415" y="1179336"/>
                  </a:lnTo>
                  <a:lnTo>
                    <a:pt x="114297" y="1203419"/>
                  </a:lnTo>
                  <a:lnTo>
                    <a:pt x="157242" y="1218766"/>
                  </a:lnTo>
                  <a:lnTo>
                    <a:pt x="204025" y="1224152"/>
                  </a:lnTo>
                  <a:lnTo>
                    <a:pt x="1668208" y="1224152"/>
                  </a:lnTo>
                  <a:lnTo>
                    <a:pt x="1714976" y="1218766"/>
                  </a:lnTo>
                  <a:lnTo>
                    <a:pt x="1757907" y="1203419"/>
                  </a:lnTo>
                  <a:lnTo>
                    <a:pt x="1795777" y="1179336"/>
                  </a:lnTo>
                  <a:lnTo>
                    <a:pt x="1827363" y="1147736"/>
                  </a:lnTo>
                  <a:lnTo>
                    <a:pt x="1851440" y="1109843"/>
                  </a:lnTo>
                  <a:lnTo>
                    <a:pt x="1866783" y="1066878"/>
                  </a:lnTo>
                  <a:lnTo>
                    <a:pt x="1872170" y="1020063"/>
                  </a:lnTo>
                  <a:lnTo>
                    <a:pt x="1872170" y="203961"/>
                  </a:lnTo>
                  <a:lnTo>
                    <a:pt x="1866783" y="157194"/>
                  </a:lnTo>
                  <a:lnTo>
                    <a:pt x="1851440" y="114262"/>
                  </a:lnTo>
                  <a:lnTo>
                    <a:pt x="1827363" y="76392"/>
                  </a:lnTo>
                  <a:lnTo>
                    <a:pt x="1795777" y="44806"/>
                  </a:lnTo>
                  <a:lnTo>
                    <a:pt x="1757907" y="20730"/>
                  </a:lnTo>
                  <a:lnTo>
                    <a:pt x="1714976" y="5386"/>
                  </a:lnTo>
                  <a:lnTo>
                    <a:pt x="166820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Image 2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238554" y="3787570"/>
              <a:ext cx="1267565" cy="894659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127CFA0-A48A-204A-8B2C-C5AC5A0A0082}"/>
              </a:ext>
            </a:extLst>
          </p:cNvPr>
          <p:cNvGrpSpPr/>
          <p:nvPr/>
        </p:nvGrpSpPr>
        <p:grpSpPr>
          <a:xfrm>
            <a:off x="4046220" y="1537970"/>
            <a:ext cx="1872614" cy="3450589"/>
            <a:chOff x="4046220" y="1537970"/>
            <a:chExt cx="1872614" cy="3450589"/>
          </a:xfrm>
        </p:grpSpPr>
        <p:sp>
          <p:nvSpPr>
            <p:cNvPr id="5" name="object 5"/>
            <p:cNvSpPr txBox="1"/>
            <p:nvPr/>
          </p:nvSpPr>
          <p:spPr>
            <a:xfrm>
              <a:off x="4735195" y="1537970"/>
              <a:ext cx="489584" cy="110799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7200" b="1" dirty="0">
                  <a:latin typeface="Calibri"/>
                  <a:cs typeface="Calibri"/>
                </a:rPr>
                <a:t>2</a:t>
              </a:r>
              <a:endParaRPr sz="7200" dirty="0">
                <a:latin typeface="Calibri"/>
                <a:cs typeface="Calibri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4046220" y="3764279"/>
              <a:ext cx="1872614" cy="1224280"/>
            </a:xfrm>
            <a:custGeom>
              <a:avLst/>
              <a:gdLst/>
              <a:ahLst/>
              <a:cxnLst/>
              <a:rect l="l" t="t" r="r" b="b"/>
              <a:pathLst>
                <a:path w="1872614" h="1224279">
                  <a:moveTo>
                    <a:pt x="0" y="204089"/>
                  </a:moveTo>
                  <a:lnTo>
                    <a:pt x="5393" y="157314"/>
                  </a:lnTo>
                  <a:lnTo>
                    <a:pt x="20755" y="114364"/>
                  </a:lnTo>
                  <a:lnTo>
                    <a:pt x="44856" y="76469"/>
                  </a:lnTo>
                  <a:lnTo>
                    <a:pt x="76469" y="44856"/>
                  </a:lnTo>
                  <a:lnTo>
                    <a:pt x="114364" y="20755"/>
                  </a:lnTo>
                  <a:lnTo>
                    <a:pt x="157314" y="5393"/>
                  </a:lnTo>
                  <a:lnTo>
                    <a:pt x="204088" y="0"/>
                  </a:lnTo>
                  <a:lnTo>
                    <a:pt x="1668271" y="0"/>
                  </a:lnTo>
                  <a:lnTo>
                    <a:pt x="1715039" y="5393"/>
                  </a:lnTo>
                  <a:lnTo>
                    <a:pt x="1757971" y="20755"/>
                  </a:lnTo>
                  <a:lnTo>
                    <a:pt x="1795841" y="44856"/>
                  </a:lnTo>
                  <a:lnTo>
                    <a:pt x="1827427" y="76469"/>
                  </a:lnTo>
                  <a:lnTo>
                    <a:pt x="1851503" y="114364"/>
                  </a:lnTo>
                  <a:lnTo>
                    <a:pt x="1866847" y="157314"/>
                  </a:lnTo>
                  <a:lnTo>
                    <a:pt x="1872233" y="204089"/>
                  </a:lnTo>
                  <a:lnTo>
                    <a:pt x="1872233" y="1020191"/>
                  </a:lnTo>
                  <a:lnTo>
                    <a:pt x="1866847" y="1066958"/>
                  </a:lnTo>
                  <a:lnTo>
                    <a:pt x="1851503" y="1109890"/>
                  </a:lnTo>
                  <a:lnTo>
                    <a:pt x="1827427" y="1147760"/>
                  </a:lnTo>
                  <a:lnTo>
                    <a:pt x="1795841" y="1179346"/>
                  </a:lnTo>
                  <a:lnTo>
                    <a:pt x="1757971" y="1203422"/>
                  </a:lnTo>
                  <a:lnTo>
                    <a:pt x="1715039" y="1218766"/>
                  </a:lnTo>
                  <a:lnTo>
                    <a:pt x="1668271" y="1224153"/>
                  </a:lnTo>
                  <a:lnTo>
                    <a:pt x="204088" y="1224153"/>
                  </a:lnTo>
                  <a:lnTo>
                    <a:pt x="157314" y="1218766"/>
                  </a:lnTo>
                  <a:lnTo>
                    <a:pt x="114364" y="1203422"/>
                  </a:lnTo>
                  <a:lnTo>
                    <a:pt x="76469" y="1179346"/>
                  </a:lnTo>
                  <a:lnTo>
                    <a:pt x="44856" y="1147760"/>
                  </a:lnTo>
                  <a:lnTo>
                    <a:pt x="20755" y="1109890"/>
                  </a:lnTo>
                  <a:lnTo>
                    <a:pt x="5393" y="1066958"/>
                  </a:lnTo>
                  <a:lnTo>
                    <a:pt x="0" y="1020191"/>
                  </a:lnTo>
                  <a:lnTo>
                    <a:pt x="0" y="204089"/>
                  </a:lnTo>
                  <a:close/>
                </a:path>
              </a:pathLst>
            </a:custGeom>
            <a:ln w="254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Image 3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321490" y="3953856"/>
              <a:ext cx="1267565" cy="894659"/>
            </a:xfrm>
            <a:prstGeom prst="rect">
              <a:avLst/>
            </a:prstGeom>
          </p:spPr>
        </p:pic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C6148C4D-FFA9-6841-AAA9-D1E07B4A008F}"/>
              </a:ext>
            </a:extLst>
          </p:cNvPr>
          <p:cNvGrpSpPr/>
          <p:nvPr/>
        </p:nvGrpSpPr>
        <p:grpSpPr>
          <a:xfrm>
            <a:off x="6257925" y="1537970"/>
            <a:ext cx="1872614" cy="3450589"/>
            <a:chOff x="6257925" y="1537970"/>
            <a:chExt cx="1872614" cy="3450589"/>
          </a:xfrm>
        </p:grpSpPr>
        <p:sp>
          <p:nvSpPr>
            <p:cNvPr id="4" name="object 4"/>
            <p:cNvSpPr txBox="1"/>
            <p:nvPr/>
          </p:nvSpPr>
          <p:spPr>
            <a:xfrm>
              <a:off x="6949821" y="1537970"/>
              <a:ext cx="489584" cy="110799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7200" b="1" dirty="0">
                  <a:latin typeface="Calibri"/>
                  <a:cs typeface="Calibri"/>
                </a:rPr>
                <a:t>3</a:t>
              </a:r>
              <a:endParaRPr sz="7200" dirty="0">
                <a:latin typeface="Calibri"/>
                <a:cs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6257925" y="3764279"/>
              <a:ext cx="1872614" cy="1224280"/>
            </a:xfrm>
            <a:custGeom>
              <a:avLst/>
              <a:gdLst/>
              <a:ahLst/>
              <a:cxnLst/>
              <a:rect l="l" t="t" r="r" b="b"/>
              <a:pathLst>
                <a:path w="1872615" h="1224279">
                  <a:moveTo>
                    <a:pt x="1668145" y="0"/>
                  </a:moveTo>
                  <a:lnTo>
                    <a:pt x="203962" y="0"/>
                  </a:lnTo>
                  <a:lnTo>
                    <a:pt x="157194" y="5393"/>
                  </a:lnTo>
                  <a:lnTo>
                    <a:pt x="114262" y="20755"/>
                  </a:lnTo>
                  <a:lnTo>
                    <a:pt x="76392" y="44856"/>
                  </a:lnTo>
                  <a:lnTo>
                    <a:pt x="44806" y="76469"/>
                  </a:lnTo>
                  <a:lnTo>
                    <a:pt x="20730" y="114364"/>
                  </a:lnTo>
                  <a:lnTo>
                    <a:pt x="5386" y="157314"/>
                  </a:lnTo>
                  <a:lnTo>
                    <a:pt x="0" y="204089"/>
                  </a:lnTo>
                  <a:lnTo>
                    <a:pt x="0" y="1020191"/>
                  </a:lnTo>
                  <a:lnTo>
                    <a:pt x="5386" y="1066958"/>
                  </a:lnTo>
                  <a:lnTo>
                    <a:pt x="20730" y="1109890"/>
                  </a:lnTo>
                  <a:lnTo>
                    <a:pt x="44806" y="1147760"/>
                  </a:lnTo>
                  <a:lnTo>
                    <a:pt x="76392" y="1179346"/>
                  </a:lnTo>
                  <a:lnTo>
                    <a:pt x="114262" y="1203422"/>
                  </a:lnTo>
                  <a:lnTo>
                    <a:pt x="157194" y="1218766"/>
                  </a:lnTo>
                  <a:lnTo>
                    <a:pt x="203962" y="1224153"/>
                  </a:lnTo>
                  <a:lnTo>
                    <a:pt x="1668145" y="1224153"/>
                  </a:lnTo>
                  <a:lnTo>
                    <a:pt x="1714919" y="1218766"/>
                  </a:lnTo>
                  <a:lnTo>
                    <a:pt x="1757869" y="1203422"/>
                  </a:lnTo>
                  <a:lnTo>
                    <a:pt x="1795764" y="1179346"/>
                  </a:lnTo>
                  <a:lnTo>
                    <a:pt x="1827377" y="1147760"/>
                  </a:lnTo>
                  <a:lnTo>
                    <a:pt x="1851478" y="1109890"/>
                  </a:lnTo>
                  <a:lnTo>
                    <a:pt x="1866840" y="1066958"/>
                  </a:lnTo>
                  <a:lnTo>
                    <a:pt x="1872233" y="1020191"/>
                  </a:lnTo>
                  <a:lnTo>
                    <a:pt x="1872233" y="204089"/>
                  </a:lnTo>
                  <a:lnTo>
                    <a:pt x="1866840" y="157314"/>
                  </a:lnTo>
                  <a:lnTo>
                    <a:pt x="1851478" y="114364"/>
                  </a:lnTo>
                  <a:lnTo>
                    <a:pt x="1827377" y="76469"/>
                  </a:lnTo>
                  <a:lnTo>
                    <a:pt x="1795764" y="44856"/>
                  </a:lnTo>
                  <a:lnTo>
                    <a:pt x="1757869" y="20755"/>
                  </a:lnTo>
                  <a:lnTo>
                    <a:pt x="1714919" y="5393"/>
                  </a:lnTo>
                  <a:lnTo>
                    <a:pt x="1668145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Image 3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581003" y="3904739"/>
              <a:ext cx="1267565" cy="894659"/>
            </a:xfrm>
            <a:prstGeom prst="rect">
              <a:avLst/>
            </a:prstGeom>
          </p:spPr>
        </p:pic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16275891-6C6A-BD4A-995C-D9E724B265A1}"/>
              </a:ext>
            </a:extLst>
          </p:cNvPr>
          <p:cNvGrpSpPr/>
          <p:nvPr/>
        </p:nvGrpSpPr>
        <p:grpSpPr>
          <a:xfrm>
            <a:off x="8472296" y="1537970"/>
            <a:ext cx="1872614" cy="3470148"/>
            <a:chOff x="8472296" y="1537970"/>
            <a:chExt cx="1872614" cy="3470148"/>
          </a:xfrm>
        </p:grpSpPr>
        <p:sp>
          <p:nvSpPr>
            <p:cNvPr id="3" name="object 3"/>
            <p:cNvSpPr txBox="1"/>
            <p:nvPr/>
          </p:nvSpPr>
          <p:spPr>
            <a:xfrm>
              <a:off x="9164573" y="1537970"/>
              <a:ext cx="489584" cy="110799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7200" b="1" dirty="0">
                  <a:latin typeface="Calibri"/>
                  <a:cs typeface="Calibri"/>
                </a:rPr>
                <a:t>4</a:t>
              </a:r>
              <a:endParaRPr sz="7200" dirty="0">
                <a:latin typeface="Calibri"/>
                <a:cs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8472296" y="3783838"/>
              <a:ext cx="1872614" cy="1224280"/>
            </a:xfrm>
            <a:custGeom>
              <a:avLst/>
              <a:gdLst/>
              <a:ahLst/>
              <a:cxnLst/>
              <a:rect l="l" t="t" r="r" b="b"/>
              <a:pathLst>
                <a:path w="1872615" h="1224279">
                  <a:moveTo>
                    <a:pt x="1668145" y="0"/>
                  </a:moveTo>
                  <a:lnTo>
                    <a:pt x="203961" y="0"/>
                  </a:lnTo>
                  <a:lnTo>
                    <a:pt x="157194" y="5386"/>
                  </a:lnTo>
                  <a:lnTo>
                    <a:pt x="114262" y="20730"/>
                  </a:lnTo>
                  <a:lnTo>
                    <a:pt x="76392" y="44806"/>
                  </a:lnTo>
                  <a:lnTo>
                    <a:pt x="44806" y="76392"/>
                  </a:lnTo>
                  <a:lnTo>
                    <a:pt x="20730" y="114262"/>
                  </a:lnTo>
                  <a:lnTo>
                    <a:pt x="5386" y="157194"/>
                  </a:lnTo>
                  <a:lnTo>
                    <a:pt x="0" y="203962"/>
                  </a:lnTo>
                  <a:lnTo>
                    <a:pt x="0" y="1020063"/>
                  </a:lnTo>
                  <a:lnTo>
                    <a:pt x="5386" y="1066831"/>
                  </a:lnTo>
                  <a:lnTo>
                    <a:pt x="20730" y="1109763"/>
                  </a:lnTo>
                  <a:lnTo>
                    <a:pt x="44806" y="1147633"/>
                  </a:lnTo>
                  <a:lnTo>
                    <a:pt x="76392" y="1179219"/>
                  </a:lnTo>
                  <a:lnTo>
                    <a:pt x="114262" y="1203295"/>
                  </a:lnTo>
                  <a:lnTo>
                    <a:pt x="157194" y="1218639"/>
                  </a:lnTo>
                  <a:lnTo>
                    <a:pt x="203961" y="1224026"/>
                  </a:lnTo>
                  <a:lnTo>
                    <a:pt x="1668145" y="1224026"/>
                  </a:lnTo>
                  <a:lnTo>
                    <a:pt x="1714919" y="1218639"/>
                  </a:lnTo>
                  <a:lnTo>
                    <a:pt x="1757869" y="1203295"/>
                  </a:lnTo>
                  <a:lnTo>
                    <a:pt x="1795764" y="1179219"/>
                  </a:lnTo>
                  <a:lnTo>
                    <a:pt x="1827377" y="1147633"/>
                  </a:lnTo>
                  <a:lnTo>
                    <a:pt x="1851478" y="1109763"/>
                  </a:lnTo>
                  <a:lnTo>
                    <a:pt x="1866840" y="1066831"/>
                  </a:lnTo>
                  <a:lnTo>
                    <a:pt x="1872233" y="1020063"/>
                  </a:lnTo>
                  <a:lnTo>
                    <a:pt x="1872233" y="203962"/>
                  </a:lnTo>
                  <a:lnTo>
                    <a:pt x="1866840" y="157194"/>
                  </a:lnTo>
                  <a:lnTo>
                    <a:pt x="1851478" y="114262"/>
                  </a:lnTo>
                  <a:lnTo>
                    <a:pt x="1827377" y="76392"/>
                  </a:lnTo>
                  <a:lnTo>
                    <a:pt x="1795764" y="44806"/>
                  </a:lnTo>
                  <a:lnTo>
                    <a:pt x="1757869" y="20730"/>
                  </a:lnTo>
                  <a:lnTo>
                    <a:pt x="1714919" y="5386"/>
                  </a:lnTo>
                  <a:lnTo>
                    <a:pt x="1668145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Image 3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779445" y="3941590"/>
              <a:ext cx="1267565" cy="8946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996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marcheturque.wav"/>
          </p:stSnd>
        </p:sndAc>
      </p:transition>
    </mc:Choice>
    <mc:Fallback xmlns="">
      <p:transition xmlns:p14="http://schemas.microsoft.com/office/powerpoint/2010/main" spd="slow">
        <p:sndAc>
          <p:stSnd>
            <p:snd r:embed="rId4" name="marcheturqu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68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4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80"/>
                            </p:stCondLst>
                            <p:childTnLst>
                              <p:par>
                                <p:cTn id="9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68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4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60"/>
                            </p:stCondLst>
                            <p:childTnLst>
                              <p:par>
                                <p:cTn id="13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68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4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40"/>
                            </p:stCondLst>
                            <p:childTnLst>
                              <p:par>
                                <p:cTn id="17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68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4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2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68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4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00"/>
                            </p:stCondLst>
                            <p:childTnLst>
                              <p:par>
                                <p:cTn id="25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68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4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80"/>
                            </p:stCondLst>
                            <p:childTnLst>
                              <p:par>
                                <p:cTn id="29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68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34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60"/>
                            </p:stCondLst>
                            <p:childTnLst>
                              <p:par>
                                <p:cTn id="33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68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4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440"/>
                            </p:stCondLst>
                            <p:childTnLst>
                              <p:par>
                                <p:cTn id="37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68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34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120"/>
                            </p:stCondLst>
                            <p:childTnLst>
                              <p:par>
                                <p:cTn id="41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68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34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800"/>
                            </p:stCondLst>
                            <p:childTnLst>
                              <p:par>
                                <p:cTn id="45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68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34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480"/>
                            </p:stCondLst>
                            <p:childTnLst>
                              <p:par>
                                <p:cTn id="49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68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34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160"/>
                            </p:stCondLst>
                            <p:childTnLst>
                              <p:par>
                                <p:cTn id="53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68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34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840"/>
                            </p:stCondLst>
                            <p:childTnLst>
                              <p:par>
                                <p:cTn id="57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68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34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20"/>
                            </p:stCondLst>
                            <p:childTnLst>
                              <p:par>
                                <p:cTn id="61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68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34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200"/>
                            </p:stCondLst>
                            <p:childTnLst>
                              <p:par>
                                <p:cTn id="65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68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34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919541" y="3746181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0" y="203961"/>
                </a:moveTo>
                <a:lnTo>
                  <a:pt x="5388" y="157194"/>
                </a:lnTo>
                <a:lnTo>
                  <a:pt x="20736" y="114262"/>
                </a:lnTo>
                <a:lnTo>
                  <a:pt x="44819" y="76392"/>
                </a:lnTo>
                <a:lnTo>
                  <a:pt x="76415" y="44806"/>
                </a:lnTo>
                <a:lnTo>
                  <a:pt x="114297" y="20730"/>
                </a:lnTo>
                <a:lnTo>
                  <a:pt x="157242" y="5386"/>
                </a:lnTo>
                <a:lnTo>
                  <a:pt x="204025" y="0"/>
                </a:lnTo>
                <a:lnTo>
                  <a:pt x="1668208" y="0"/>
                </a:lnTo>
                <a:lnTo>
                  <a:pt x="1714976" y="5386"/>
                </a:lnTo>
                <a:lnTo>
                  <a:pt x="1757907" y="20730"/>
                </a:lnTo>
                <a:lnTo>
                  <a:pt x="1795777" y="44806"/>
                </a:lnTo>
                <a:lnTo>
                  <a:pt x="1827363" y="76392"/>
                </a:lnTo>
                <a:lnTo>
                  <a:pt x="1851440" y="114262"/>
                </a:lnTo>
                <a:lnTo>
                  <a:pt x="1866783" y="157194"/>
                </a:lnTo>
                <a:lnTo>
                  <a:pt x="1872170" y="203961"/>
                </a:lnTo>
                <a:lnTo>
                  <a:pt x="1872170" y="1020063"/>
                </a:lnTo>
                <a:lnTo>
                  <a:pt x="1866783" y="1066878"/>
                </a:lnTo>
                <a:lnTo>
                  <a:pt x="1851440" y="1109843"/>
                </a:lnTo>
                <a:lnTo>
                  <a:pt x="1827363" y="1147736"/>
                </a:lnTo>
                <a:lnTo>
                  <a:pt x="1795777" y="1179336"/>
                </a:lnTo>
                <a:lnTo>
                  <a:pt x="1757907" y="1203419"/>
                </a:lnTo>
                <a:lnTo>
                  <a:pt x="1714976" y="1218766"/>
                </a:lnTo>
                <a:lnTo>
                  <a:pt x="1668208" y="1224152"/>
                </a:lnTo>
                <a:lnTo>
                  <a:pt x="204025" y="1224152"/>
                </a:lnTo>
                <a:lnTo>
                  <a:pt x="157242" y="1218766"/>
                </a:lnTo>
                <a:lnTo>
                  <a:pt x="114297" y="1203419"/>
                </a:lnTo>
                <a:lnTo>
                  <a:pt x="76415" y="1179336"/>
                </a:lnTo>
                <a:lnTo>
                  <a:pt x="44819" y="1147736"/>
                </a:lnTo>
                <a:lnTo>
                  <a:pt x="20736" y="1109843"/>
                </a:lnTo>
                <a:lnTo>
                  <a:pt x="5388" y="1066878"/>
                </a:lnTo>
                <a:lnTo>
                  <a:pt x="0" y="1020063"/>
                </a:lnTo>
                <a:lnTo>
                  <a:pt x="0" y="203961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35556" y="4005034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35556" y="4005034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14473" y="4012438"/>
            <a:ext cx="127508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68334" y="4006850"/>
            <a:ext cx="127444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57925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0" y="204089"/>
                </a:moveTo>
                <a:lnTo>
                  <a:pt x="5386" y="157314"/>
                </a:lnTo>
                <a:lnTo>
                  <a:pt x="20730" y="114364"/>
                </a:lnTo>
                <a:lnTo>
                  <a:pt x="44806" y="76469"/>
                </a:lnTo>
                <a:lnTo>
                  <a:pt x="76392" y="44856"/>
                </a:lnTo>
                <a:lnTo>
                  <a:pt x="114262" y="20755"/>
                </a:lnTo>
                <a:lnTo>
                  <a:pt x="157194" y="5393"/>
                </a:lnTo>
                <a:lnTo>
                  <a:pt x="203962" y="0"/>
                </a:lnTo>
                <a:lnTo>
                  <a:pt x="1668145" y="0"/>
                </a:lnTo>
                <a:lnTo>
                  <a:pt x="1714919" y="5393"/>
                </a:lnTo>
                <a:lnTo>
                  <a:pt x="1757869" y="20755"/>
                </a:lnTo>
                <a:lnTo>
                  <a:pt x="1795764" y="44856"/>
                </a:lnTo>
                <a:lnTo>
                  <a:pt x="1827377" y="76469"/>
                </a:lnTo>
                <a:lnTo>
                  <a:pt x="1851478" y="114364"/>
                </a:lnTo>
                <a:lnTo>
                  <a:pt x="1866840" y="157314"/>
                </a:lnTo>
                <a:lnTo>
                  <a:pt x="1872233" y="204089"/>
                </a:lnTo>
                <a:lnTo>
                  <a:pt x="1872233" y="1020191"/>
                </a:lnTo>
                <a:lnTo>
                  <a:pt x="1866840" y="1066958"/>
                </a:lnTo>
                <a:lnTo>
                  <a:pt x="1851478" y="1109890"/>
                </a:lnTo>
                <a:lnTo>
                  <a:pt x="1827377" y="1147760"/>
                </a:lnTo>
                <a:lnTo>
                  <a:pt x="1795764" y="1179346"/>
                </a:lnTo>
                <a:lnTo>
                  <a:pt x="1757869" y="1203422"/>
                </a:lnTo>
                <a:lnTo>
                  <a:pt x="1714919" y="1218766"/>
                </a:lnTo>
                <a:lnTo>
                  <a:pt x="1668145" y="1224153"/>
                </a:lnTo>
                <a:lnTo>
                  <a:pt x="203962" y="1224153"/>
                </a:lnTo>
                <a:lnTo>
                  <a:pt x="157194" y="1218766"/>
                </a:lnTo>
                <a:lnTo>
                  <a:pt x="114262" y="1203422"/>
                </a:lnTo>
                <a:lnTo>
                  <a:pt x="76392" y="1179346"/>
                </a:lnTo>
                <a:lnTo>
                  <a:pt x="44806" y="1147760"/>
                </a:lnTo>
                <a:lnTo>
                  <a:pt x="20730" y="1109890"/>
                </a:lnTo>
                <a:lnTo>
                  <a:pt x="5386" y="1066958"/>
                </a:lnTo>
                <a:lnTo>
                  <a:pt x="0" y="1020191"/>
                </a:lnTo>
                <a:lnTo>
                  <a:pt x="0" y="204089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73953" y="3980396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73953" y="3980396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553580" y="3987672"/>
            <a:ext cx="127508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046220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1668271" y="0"/>
                </a:moveTo>
                <a:lnTo>
                  <a:pt x="204088" y="0"/>
                </a:lnTo>
                <a:lnTo>
                  <a:pt x="157314" y="5393"/>
                </a:lnTo>
                <a:lnTo>
                  <a:pt x="114364" y="20755"/>
                </a:lnTo>
                <a:lnTo>
                  <a:pt x="76469" y="44856"/>
                </a:lnTo>
                <a:lnTo>
                  <a:pt x="44856" y="76469"/>
                </a:lnTo>
                <a:lnTo>
                  <a:pt x="20755" y="114364"/>
                </a:lnTo>
                <a:lnTo>
                  <a:pt x="5393" y="157314"/>
                </a:lnTo>
                <a:lnTo>
                  <a:pt x="0" y="204089"/>
                </a:lnTo>
                <a:lnTo>
                  <a:pt x="0" y="1020191"/>
                </a:lnTo>
                <a:lnTo>
                  <a:pt x="5393" y="1066958"/>
                </a:lnTo>
                <a:lnTo>
                  <a:pt x="20755" y="1109890"/>
                </a:lnTo>
                <a:lnTo>
                  <a:pt x="44856" y="1147760"/>
                </a:lnTo>
                <a:lnTo>
                  <a:pt x="76469" y="1179346"/>
                </a:lnTo>
                <a:lnTo>
                  <a:pt x="114364" y="1203422"/>
                </a:lnTo>
                <a:lnTo>
                  <a:pt x="157314" y="1218766"/>
                </a:lnTo>
                <a:lnTo>
                  <a:pt x="204088" y="1224153"/>
                </a:lnTo>
                <a:lnTo>
                  <a:pt x="1668271" y="1224153"/>
                </a:lnTo>
                <a:lnTo>
                  <a:pt x="1715039" y="1218766"/>
                </a:lnTo>
                <a:lnTo>
                  <a:pt x="1757971" y="1203422"/>
                </a:lnTo>
                <a:lnTo>
                  <a:pt x="1795841" y="1179346"/>
                </a:lnTo>
                <a:lnTo>
                  <a:pt x="1827427" y="1147760"/>
                </a:lnTo>
                <a:lnTo>
                  <a:pt x="1851503" y="1109890"/>
                </a:lnTo>
                <a:lnTo>
                  <a:pt x="1866847" y="1066958"/>
                </a:lnTo>
                <a:lnTo>
                  <a:pt x="1872233" y="1020191"/>
                </a:lnTo>
                <a:lnTo>
                  <a:pt x="1872233" y="204089"/>
                </a:lnTo>
                <a:lnTo>
                  <a:pt x="1866847" y="157314"/>
                </a:lnTo>
                <a:lnTo>
                  <a:pt x="1851503" y="114364"/>
                </a:lnTo>
                <a:lnTo>
                  <a:pt x="1827427" y="76469"/>
                </a:lnTo>
                <a:lnTo>
                  <a:pt x="1795841" y="44856"/>
                </a:lnTo>
                <a:lnTo>
                  <a:pt x="1757971" y="20755"/>
                </a:lnTo>
                <a:lnTo>
                  <a:pt x="1715039" y="5393"/>
                </a:lnTo>
                <a:lnTo>
                  <a:pt x="1668271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62248" y="3980396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62248" y="3980396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341367" y="3987672"/>
            <a:ext cx="127508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F6919E6F-5034-0945-94FD-9BAD1BE1EED7}"/>
              </a:ext>
            </a:extLst>
          </p:cNvPr>
          <p:cNvGrpSpPr/>
          <p:nvPr/>
        </p:nvGrpSpPr>
        <p:grpSpPr>
          <a:xfrm>
            <a:off x="1919541" y="1537970"/>
            <a:ext cx="1872614" cy="3442266"/>
            <a:chOff x="1919541" y="1385315"/>
            <a:chExt cx="1872614" cy="3442266"/>
          </a:xfrm>
        </p:grpSpPr>
        <p:sp>
          <p:nvSpPr>
            <p:cNvPr id="2" name="object 2"/>
            <p:cNvSpPr txBox="1"/>
            <p:nvPr/>
          </p:nvSpPr>
          <p:spPr>
            <a:xfrm>
              <a:off x="2520492" y="1385315"/>
              <a:ext cx="488950" cy="110799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7200" b="1" dirty="0">
                  <a:latin typeface="Calibri"/>
                  <a:cs typeface="Calibri"/>
                </a:rPr>
                <a:t>1</a:t>
              </a:r>
              <a:endParaRPr sz="7200" dirty="0">
                <a:latin typeface="Calibri"/>
                <a:cs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919541" y="3603301"/>
              <a:ext cx="1872614" cy="1224280"/>
            </a:xfrm>
            <a:custGeom>
              <a:avLst/>
              <a:gdLst/>
              <a:ahLst/>
              <a:cxnLst/>
              <a:rect l="l" t="t" r="r" b="b"/>
              <a:pathLst>
                <a:path w="1872614" h="1224279">
                  <a:moveTo>
                    <a:pt x="1668208" y="0"/>
                  </a:moveTo>
                  <a:lnTo>
                    <a:pt x="204025" y="0"/>
                  </a:lnTo>
                  <a:lnTo>
                    <a:pt x="157242" y="5386"/>
                  </a:lnTo>
                  <a:lnTo>
                    <a:pt x="114297" y="20730"/>
                  </a:lnTo>
                  <a:lnTo>
                    <a:pt x="76415" y="44806"/>
                  </a:lnTo>
                  <a:lnTo>
                    <a:pt x="44819" y="76392"/>
                  </a:lnTo>
                  <a:lnTo>
                    <a:pt x="20736" y="114262"/>
                  </a:lnTo>
                  <a:lnTo>
                    <a:pt x="5388" y="157194"/>
                  </a:lnTo>
                  <a:lnTo>
                    <a:pt x="0" y="203961"/>
                  </a:lnTo>
                  <a:lnTo>
                    <a:pt x="0" y="1020063"/>
                  </a:lnTo>
                  <a:lnTo>
                    <a:pt x="5388" y="1066878"/>
                  </a:lnTo>
                  <a:lnTo>
                    <a:pt x="20736" y="1109843"/>
                  </a:lnTo>
                  <a:lnTo>
                    <a:pt x="44819" y="1147736"/>
                  </a:lnTo>
                  <a:lnTo>
                    <a:pt x="76415" y="1179336"/>
                  </a:lnTo>
                  <a:lnTo>
                    <a:pt x="114297" y="1203419"/>
                  </a:lnTo>
                  <a:lnTo>
                    <a:pt x="157242" y="1218766"/>
                  </a:lnTo>
                  <a:lnTo>
                    <a:pt x="204025" y="1224152"/>
                  </a:lnTo>
                  <a:lnTo>
                    <a:pt x="1668208" y="1224152"/>
                  </a:lnTo>
                  <a:lnTo>
                    <a:pt x="1714976" y="1218766"/>
                  </a:lnTo>
                  <a:lnTo>
                    <a:pt x="1757907" y="1203419"/>
                  </a:lnTo>
                  <a:lnTo>
                    <a:pt x="1795777" y="1179336"/>
                  </a:lnTo>
                  <a:lnTo>
                    <a:pt x="1827363" y="1147736"/>
                  </a:lnTo>
                  <a:lnTo>
                    <a:pt x="1851440" y="1109843"/>
                  </a:lnTo>
                  <a:lnTo>
                    <a:pt x="1866783" y="1066878"/>
                  </a:lnTo>
                  <a:lnTo>
                    <a:pt x="1872170" y="1020063"/>
                  </a:lnTo>
                  <a:lnTo>
                    <a:pt x="1872170" y="203961"/>
                  </a:lnTo>
                  <a:lnTo>
                    <a:pt x="1866783" y="157194"/>
                  </a:lnTo>
                  <a:lnTo>
                    <a:pt x="1851440" y="114262"/>
                  </a:lnTo>
                  <a:lnTo>
                    <a:pt x="1827363" y="76392"/>
                  </a:lnTo>
                  <a:lnTo>
                    <a:pt x="1795777" y="44806"/>
                  </a:lnTo>
                  <a:lnTo>
                    <a:pt x="1757907" y="20730"/>
                  </a:lnTo>
                  <a:lnTo>
                    <a:pt x="1714976" y="5386"/>
                  </a:lnTo>
                  <a:lnTo>
                    <a:pt x="166820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Image 2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238554" y="3787570"/>
              <a:ext cx="1267565" cy="894659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127CFA0-A48A-204A-8B2C-C5AC5A0A0082}"/>
              </a:ext>
            </a:extLst>
          </p:cNvPr>
          <p:cNvGrpSpPr/>
          <p:nvPr/>
        </p:nvGrpSpPr>
        <p:grpSpPr>
          <a:xfrm>
            <a:off x="4046220" y="1537970"/>
            <a:ext cx="1872614" cy="3450589"/>
            <a:chOff x="4046220" y="1537970"/>
            <a:chExt cx="1872614" cy="3450589"/>
          </a:xfrm>
        </p:grpSpPr>
        <p:sp>
          <p:nvSpPr>
            <p:cNvPr id="5" name="object 5"/>
            <p:cNvSpPr txBox="1"/>
            <p:nvPr/>
          </p:nvSpPr>
          <p:spPr>
            <a:xfrm>
              <a:off x="4735195" y="1537970"/>
              <a:ext cx="489584" cy="110799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7200" b="1" dirty="0">
                  <a:latin typeface="Calibri"/>
                  <a:cs typeface="Calibri"/>
                </a:rPr>
                <a:t>2</a:t>
              </a:r>
              <a:endParaRPr sz="7200" dirty="0">
                <a:latin typeface="Calibri"/>
                <a:cs typeface="Calibri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4046220" y="3764279"/>
              <a:ext cx="1872614" cy="1224280"/>
            </a:xfrm>
            <a:custGeom>
              <a:avLst/>
              <a:gdLst/>
              <a:ahLst/>
              <a:cxnLst/>
              <a:rect l="l" t="t" r="r" b="b"/>
              <a:pathLst>
                <a:path w="1872614" h="1224279">
                  <a:moveTo>
                    <a:pt x="0" y="204089"/>
                  </a:moveTo>
                  <a:lnTo>
                    <a:pt x="5393" y="157314"/>
                  </a:lnTo>
                  <a:lnTo>
                    <a:pt x="20755" y="114364"/>
                  </a:lnTo>
                  <a:lnTo>
                    <a:pt x="44856" y="76469"/>
                  </a:lnTo>
                  <a:lnTo>
                    <a:pt x="76469" y="44856"/>
                  </a:lnTo>
                  <a:lnTo>
                    <a:pt x="114364" y="20755"/>
                  </a:lnTo>
                  <a:lnTo>
                    <a:pt x="157314" y="5393"/>
                  </a:lnTo>
                  <a:lnTo>
                    <a:pt x="204088" y="0"/>
                  </a:lnTo>
                  <a:lnTo>
                    <a:pt x="1668271" y="0"/>
                  </a:lnTo>
                  <a:lnTo>
                    <a:pt x="1715039" y="5393"/>
                  </a:lnTo>
                  <a:lnTo>
                    <a:pt x="1757971" y="20755"/>
                  </a:lnTo>
                  <a:lnTo>
                    <a:pt x="1795841" y="44856"/>
                  </a:lnTo>
                  <a:lnTo>
                    <a:pt x="1827427" y="76469"/>
                  </a:lnTo>
                  <a:lnTo>
                    <a:pt x="1851503" y="114364"/>
                  </a:lnTo>
                  <a:lnTo>
                    <a:pt x="1866847" y="157314"/>
                  </a:lnTo>
                  <a:lnTo>
                    <a:pt x="1872233" y="204089"/>
                  </a:lnTo>
                  <a:lnTo>
                    <a:pt x="1872233" y="1020191"/>
                  </a:lnTo>
                  <a:lnTo>
                    <a:pt x="1866847" y="1066958"/>
                  </a:lnTo>
                  <a:lnTo>
                    <a:pt x="1851503" y="1109890"/>
                  </a:lnTo>
                  <a:lnTo>
                    <a:pt x="1827427" y="1147760"/>
                  </a:lnTo>
                  <a:lnTo>
                    <a:pt x="1795841" y="1179346"/>
                  </a:lnTo>
                  <a:lnTo>
                    <a:pt x="1757971" y="1203422"/>
                  </a:lnTo>
                  <a:lnTo>
                    <a:pt x="1715039" y="1218766"/>
                  </a:lnTo>
                  <a:lnTo>
                    <a:pt x="1668271" y="1224153"/>
                  </a:lnTo>
                  <a:lnTo>
                    <a:pt x="204088" y="1224153"/>
                  </a:lnTo>
                  <a:lnTo>
                    <a:pt x="157314" y="1218766"/>
                  </a:lnTo>
                  <a:lnTo>
                    <a:pt x="114364" y="1203422"/>
                  </a:lnTo>
                  <a:lnTo>
                    <a:pt x="76469" y="1179346"/>
                  </a:lnTo>
                  <a:lnTo>
                    <a:pt x="44856" y="1147760"/>
                  </a:lnTo>
                  <a:lnTo>
                    <a:pt x="20755" y="1109890"/>
                  </a:lnTo>
                  <a:lnTo>
                    <a:pt x="5393" y="1066958"/>
                  </a:lnTo>
                  <a:lnTo>
                    <a:pt x="0" y="1020191"/>
                  </a:lnTo>
                  <a:lnTo>
                    <a:pt x="0" y="204089"/>
                  </a:lnTo>
                  <a:close/>
                </a:path>
              </a:pathLst>
            </a:custGeom>
            <a:ln w="254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Image 3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321490" y="3953856"/>
              <a:ext cx="1267565" cy="894659"/>
            </a:xfrm>
            <a:prstGeom prst="rect">
              <a:avLst/>
            </a:prstGeom>
          </p:spPr>
        </p:pic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C6148C4D-FFA9-6841-AAA9-D1E07B4A008F}"/>
              </a:ext>
            </a:extLst>
          </p:cNvPr>
          <p:cNvGrpSpPr/>
          <p:nvPr/>
        </p:nvGrpSpPr>
        <p:grpSpPr>
          <a:xfrm>
            <a:off x="6257925" y="1537970"/>
            <a:ext cx="1872614" cy="3450589"/>
            <a:chOff x="6257925" y="1537970"/>
            <a:chExt cx="1872614" cy="3450589"/>
          </a:xfrm>
        </p:grpSpPr>
        <p:sp>
          <p:nvSpPr>
            <p:cNvPr id="4" name="object 4"/>
            <p:cNvSpPr txBox="1"/>
            <p:nvPr/>
          </p:nvSpPr>
          <p:spPr>
            <a:xfrm>
              <a:off x="6949821" y="1537970"/>
              <a:ext cx="489584" cy="110799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7200" b="1" dirty="0">
                  <a:latin typeface="Calibri"/>
                  <a:cs typeface="Calibri"/>
                </a:rPr>
                <a:t>3</a:t>
              </a:r>
              <a:endParaRPr sz="7200" dirty="0">
                <a:latin typeface="Calibri"/>
                <a:cs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6257925" y="3764279"/>
              <a:ext cx="1872614" cy="1224280"/>
            </a:xfrm>
            <a:custGeom>
              <a:avLst/>
              <a:gdLst/>
              <a:ahLst/>
              <a:cxnLst/>
              <a:rect l="l" t="t" r="r" b="b"/>
              <a:pathLst>
                <a:path w="1872615" h="1224279">
                  <a:moveTo>
                    <a:pt x="1668145" y="0"/>
                  </a:moveTo>
                  <a:lnTo>
                    <a:pt x="203962" y="0"/>
                  </a:lnTo>
                  <a:lnTo>
                    <a:pt x="157194" y="5393"/>
                  </a:lnTo>
                  <a:lnTo>
                    <a:pt x="114262" y="20755"/>
                  </a:lnTo>
                  <a:lnTo>
                    <a:pt x="76392" y="44856"/>
                  </a:lnTo>
                  <a:lnTo>
                    <a:pt x="44806" y="76469"/>
                  </a:lnTo>
                  <a:lnTo>
                    <a:pt x="20730" y="114364"/>
                  </a:lnTo>
                  <a:lnTo>
                    <a:pt x="5386" y="157314"/>
                  </a:lnTo>
                  <a:lnTo>
                    <a:pt x="0" y="204089"/>
                  </a:lnTo>
                  <a:lnTo>
                    <a:pt x="0" y="1020191"/>
                  </a:lnTo>
                  <a:lnTo>
                    <a:pt x="5386" y="1066958"/>
                  </a:lnTo>
                  <a:lnTo>
                    <a:pt x="20730" y="1109890"/>
                  </a:lnTo>
                  <a:lnTo>
                    <a:pt x="44806" y="1147760"/>
                  </a:lnTo>
                  <a:lnTo>
                    <a:pt x="76392" y="1179346"/>
                  </a:lnTo>
                  <a:lnTo>
                    <a:pt x="114262" y="1203422"/>
                  </a:lnTo>
                  <a:lnTo>
                    <a:pt x="157194" y="1218766"/>
                  </a:lnTo>
                  <a:lnTo>
                    <a:pt x="203962" y="1224153"/>
                  </a:lnTo>
                  <a:lnTo>
                    <a:pt x="1668145" y="1224153"/>
                  </a:lnTo>
                  <a:lnTo>
                    <a:pt x="1714919" y="1218766"/>
                  </a:lnTo>
                  <a:lnTo>
                    <a:pt x="1757869" y="1203422"/>
                  </a:lnTo>
                  <a:lnTo>
                    <a:pt x="1795764" y="1179346"/>
                  </a:lnTo>
                  <a:lnTo>
                    <a:pt x="1827377" y="1147760"/>
                  </a:lnTo>
                  <a:lnTo>
                    <a:pt x="1851478" y="1109890"/>
                  </a:lnTo>
                  <a:lnTo>
                    <a:pt x="1866840" y="1066958"/>
                  </a:lnTo>
                  <a:lnTo>
                    <a:pt x="1872233" y="1020191"/>
                  </a:lnTo>
                  <a:lnTo>
                    <a:pt x="1872233" y="204089"/>
                  </a:lnTo>
                  <a:lnTo>
                    <a:pt x="1866840" y="157314"/>
                  </a:lnTo>
                  <a:lnTo>
                    <a:pt x="1851478" y="114364"/>
                  </a:lnTo>
                  <a:lnTo>
                    <a:pt x="1827377" y="76469"/>
                  </a:lnTo>
                  <a:lnTo>
                    <a:pt x="1795764" y="44856"/>
                  </a:lnTo>
                  <a:lnTo>
                    <a:pt x="1757869" y="20755"/>
                  </a:lnTo>
                  <a:lnTo>
                    <a:pt x="1714919" y="5393"/>
                  </a:lnTo>
                  <a:lnTo>
                    <a:pt x="1668145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Image 3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581003" y="3904739"/>
              <a:ext cx="1267565" cy="894659"/>
            </a:xfrm>
            <a:prstGeom prst="rect">
              <a:avLst/>
            </a:prstGeom>
          </p:spPr>
        </p:pic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4665F850-A016-BC4B-861D-7EBE7D233E53}"/>
              </a:ext>
            </a:extLst>
          </p:cNvPr>
          <p:cNvGrpSpPr/>
          <p:nvPr/>
        </p:nvGrpSpPr>
        <p:grpSpPr>
          <a:xfrm>
            <a:off x="8616316" y="1537970"/>
            <a:ext cx="1584325" cy="3619627"/>
            <a:chOff x="8616316" y="1537970"/>
            <a:chExt cx="1584325" cy="3619627"/>
          </a:xfrm>
        </p:grpSpPr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16275891-6C6A-BD4A-995C-D9E724B265A1}"/>
                </a:ext>
              </a:extLst>
            </p:cNvPr>
            <p:cNvGrpSpPr/>
            <p:nvPr/>
          </p:nvGrpSpPr>
          <p:grpSpPr>
            <a:xfrm>
              <a:off x="8779445" y="1537970"/>
              <a:ext cx="1267565" cy="3298279"/>
              <a:chOff x="8779445" y="1537970"/>
              <a:chExt cx="1267565" cy="3298279"/>
            </a:xfrm>
          </p:grpSpPr>
          <p:sp>
            <p:nvSpPr>
              <p:cNvPr id="3" name="object 3"/>
              <p:cNvSpPr txBox="1"/>
              <p:nvPr/>
            </p:nvSpPr>
            <p:spPr>
              <a:xfrm>
                <a:off x="9164573" y="1537970"/>
                <a:ext cx="489584" cy="110799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/>
                <a:r>
                  <a:rPr sz="7200" b="1" dirty="0">
                    <a:latin typeface="Calibri"/>
                    <a:cs typeface="Calibri"/>
                  </a:rPr>
                  <a:t>4</a:t>
                </a:r>
                <a:endParaRPr sz="7200" dirty="0">
                  <a:latin typeface="Calibri"/>
                  <a:cs typeface="Calibri"/>
                </a:endParaRPr>
              </a:p>
            </p:txBody>
          </p:sp>
          <p:pic>
            <p:nvPicPr>
              <p:cNvPr id="33" name="Image 3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79445" y="3941590"/>
                <a:ext cx="1267565" cy="894659"/>
              </a:xfrm>
              <a:prstGeom prst="rect">
                <a:avLst/>
              </a:prstGeom>
            </p:spPr>
          </p:pic>
        </p:grpSp>
        <p:sp>
          <p:nvSpPr>
            <p:cNvPr id="34" name="object 21">
              <a:extLst>
                <a:ext uri="{FF2B5EF4-FFF2-40B4-BE49-F238E27FC236}">
                  <a16:creationId xmlns:a16="http://schemas.microsoft.com/office/drawing/2014/main" id="{E3E88297-4A6E-624F-A6AB-00023A4C4480}"/>
                </a:ext>
              </a:extLst>
            </p:cNvPr>
            <p:cNvSpPr/>
            <p:nvPr/>
          </p:nvSpPr>
          <p:spPr>
            <a:xfrm>
              <a:off x="8616316" y="3645027"/>
              <a:ext cx="1584325" cy="1512570"/>
            </a:xfrm>
            <a:custGeom>
              <a:avLst/>
              <a:gdLst/>
              <a:ahLst/>
              <a:cxnLst/>
              <a:rect l="l" t="t" r="r" b="b"/>
              <a:pathLst>
                <a:path w="1584325" h="1512570">
                  <a:moveTo>
                    <a:pt x="792099" y="0"/>
                  </a:moveTo>
                  <a:lnTo>
                    <a:pt x="741999" y="1487"/>
                  </a:lnTo>
                  <a:lnTo>
                    <a:pt x="692729" y="5890"/>
                  </a:lnTo>
                  <a:lnTo>
                    <a:pt x="644381" y="13119"/>
                  </a:lnTo>
                  <a:lnTo>
                    <a:pt x="597046" y="23087"/>
                  </a:lnTo>
                  <a:lnTo>
                    <a:pt x="550819" y="35706"/>
                  </a:lnTo>
                  <a:lnTo>
                    <a:pt x="505791" y="50885"/>
                  </a:lnTo>
                  <a:lnTo>
                    <a:pt x="462056" y="68537"/>
                  </a:lnTo>
                  <a:lnTo>
                    <a:pt x="419706" y="88574"/>
                  </a:lnTo>
                  <a:lnTo>
                    <a:pt x="378834" y="110907"/>
                  </a:lnTo>
                  <a:lnTo>
                    <a:pt x="339533" y="135446"/>
                  </a:lnTo>
                  <a:lnTo>
                    <a:pt x="301895" y="162105"/>
                  </a:lnTo>
                  <a:lnTo>
                    <a:pt x="266014" y="190794"/>
                  </a:lnTo>
                  <a:lnTo>
                    <a:pt x="231981" y="221424"/>
                  </a:lnTo>
                  <a:lnTo>
                    <a:pt x="199890" y="253908"/>
                  </a:lnTo>
                  <a:lnTo>
                    <a:pt x="169833" y="288156"/>
                  </a:lnTo>
                  <a:lnTo>
                    <a:pt x="141903" y="324080"/>
                  </a:lnTo>
                  <a:lnTo>
                    <a:pt x="116194" y="361592"/>
                  </a:lnTo>
                  <a:lnTo>
                    <a:pt x="92796" y="400603"/>
                  </a:lnTo>
                  <a:lnTo>
                    <a:pt x="71804" y="441024"/>
                  </a:lnTo>
                  <a:lnTo>
                    <a:pt x="53311" y="482767"/>
                  </a:lnTo>
                  <a:lnTo>
                    <a:pt x="37407" y="525744"/>
                  </a:lnTo>
                  <a:lnTo>
                    <a:pt x="24188" y="569865"/>
                  </a:lnTo>
                  <a:lnTo>
                    <a:pt x="13745" y="615044"/>
                  </a:lnTo>
                  <a:lnTo>
                    <a:pt x="6170" y="661189"/>
                  </a:lnTo>
                  <a:lnTo>
                    <a:pt x="1558" y="708215"/>
                  </a:lnTo>
                  <a:lnTo>
                    <a:pt x="0" y="756031"/>
                  </a:lnTo>
                  <a:lnTo>
                    <a:pt x="1558" y="803847"/>
                  </a:lnTo>
                  <a:lnTo>
                    <a:pt x="6170" y="850874"/>
                  </a:lnTo>
                  <a:lnTo>
                    <a:pt x="13745" y="897022"/>
                  </a:lnTo>
                  <a:lnTo>
                    <a:pt x="24188" y="942204"/>
                  </a:lnTo>
                  <a:lnTo>
                    <a:pt x="37407" y="986329"/>
                  </a:lnTo>
                  <a:lnTo>
                    <a:pt x="53311" y="1029311"/>
                  </a:lnTo>
                  <a:lnTo>
                    <a:pt x="71804" y="1071060"/>
                  </a:lnTo>
                  <a:lnTo>
                    <a:pt x="92796" y="1111487"/>
                  </a:lnTo>
                  <a:lnTo>
                    <a:pt x="116194" y="1150504"/>
                  </a:lnTo>
                  <a:lnTo>
                    <a:pt x="141903" y="1188023"/>
                  </a:lnTo>
                  <a:lnTo>
                    <a:pt x="169833" y="1223954"/>
                  </a:lnTo>
                  <a:lnTo>
                    <a:pt x="199890" y="1258210"/>
                  </a:lnTo>
                  <a:lnTo>
                    <a:pt x="231981" y="1290700"/>
                  </a:lnTo>
                  <a:lnTo>
                    <a:pt x="266014" y="1321338"/>
                  </a:lnTo>
                  <a:lnTo>
                    <a:pt x="301895" y="1350034"/>
                  </a:lnTo>
                  <a:lnTo>
                    <a:pt x="339533" y="1376700"/>
                  </a:lnTo>
                  <a:lnTo>
                    <a:pt x="378834" y="1401246"/>
                  </a:lnTo>
                  <a:lnTo>
                    <a:pt x="419706" y="1423585"/>
                  </a:lnTo>
                  <a:lnTo>
                    <a:pt x="462056" y="1443628"/>
                  </a:lnTo>
                  <a:lnTo>
                    <a:pt x="505791" y="1461286"/>
                  </a:lnTo>
                  <a:lnTo>
                    <a:pt x="550819" y="1476470"/>
                  </a:lnTo>
                  <a:lnTo>
                    <a:pt x="597046" y="1489092"/>
                  </a:lnTo>
                  <a:lnTo>
                    <a:pt x="644381" y="1499064"/>
                  </a:lnTo>
                  <a:lnTo>
                    <a:pt x="692729" y="1506296"/>
                  </a:lnTo>
                  <a:lnTo>
                    <a:pt x="741999" y="1510701"/>
                  </a:lnTo>
                  <a:lnTo>
                    <a:pt x="792099" y="1512189"/>
                  </a:lnTo>
                  <a:lnTo>
                    <a:pt x="842184" y="1510701"/>
                  </a:lnTo>
                  <a:lnTo>
                    <a:pt x="891443" y="1506296"/>
                  </a:lnTo>
                  <a:lnTo>
                    <a:pt x="939782" y="1499064"/>
                  </a:lnTo>
                  <a:lnTo>
                    <a:pt x="987109" y="1489092"/>
                  </a:lnTo>
                  <a:lnTo>
                    <a:pt x="1033330" y="1476470"/>
                  </a:lnTo>
                  <a:lnTo>
                    <a:pt x="1078354" y="1461286"/>
                  </a:lnTo>
                  <a:lnTo>
                    <a:pt x="1122086" y="1443628"/>
                  </a:lnTo>
                  <a:lnTo>
                    <a:pt x="1164435" y="1423585"/>
                  </a:lnTo>
                  <a:lnTo>
                    <a:pt x="1205306" y="1401246"/>
                  </a:lnTo>
                  <a:lnTo>
                    <a:pt x="1244608" y="1376700"/>
                  </a:lnTo>
                  <a:lnTo>
                    <a:pt x="1282248" y="1350034"/>
                  </a:lnTo>
                  <a:lnTo>
                    <a:pt x="1318132" y="1321338"/>
                  </a:lnTo>
                  <a:lnTo>
                    <a:pt x="1352168" y="1290701"/>
                  </a:lnTo>
                  <a:lnTo>
                    <a:pt x="1384264" y="1258210"/>
                  </a:lnTo>
                  <a:lnTo>
                    <a:pt x="1410250" y="1228598"/>
                  </a:lnTo>
                  <a:lnTo>
                    <a:pt x="788130" y="1228598"/>
                  </a:lnTo>
                  <a:lnTo>
                    <a:pt x="737503" y="1225889"/>
                  </a:lnTo>
                  <a:lnTo>
                    <a:pt x="687304" y="1218488"/>
                  </a:lnTo>
                  <a:lnTo>
                    <a:pt x="637924" y="1206396"/>
                  </a:lnTo>
                  <a:lnTo>
                    <a:pt x="589752" y="1189615"/>
                  </a:lnTo>
                  <a:lnTo>
                    <a:pt x="543178" y="1168146"/>
                  </a:lnTo>
                  <a:lnTo>
                    <a:pt x="501598" y="1143980"/>
                  </a:lnTo>
                  <a:lnTo>
                    <a:pt x="463377" y="1116757"/>
                  </a:lnTo>
                  <a:lnTo>
                    <a:pt x="428597" y="1086746"/>
                  </a:lnTo>
                  <a:lnTo>
                    <a:pt x="397339" y="1054216"/>
                  </a:lnTo>
                  <a:lnTo>
                    <a:pt x="369684" y="1019437"/>
                  </a:lnTo>
                  <a:lnTo>
                    <a:pt x="345715" y="982678"/>
                  </a:lnTo>
                  <a:lnTo>
                    <a:pt x="325512" y="944208"/>
                  </a:lnTo>
                  <a:lnTo>
                    <a:pt x="309158" y="904299"/>
                  </a:lnTo>
                  <a:lnTo>
                    <a:pt x="296734" y="863218"/>
                  </a:lnTo>
                  <a:lnTo>
                    <a:pt x="288322" y="821236"/>
                  </a:lnTo>
                  <a:lnTo>
                    <a:pt x="284003" y="778622"/>
                  </a:lnTo>
                  <a:lnTo>
                    <a:pt x="283859" y="735645"/>
                  </a:lnTo>
                  <a:lnTo>
                    <a:pt x="287971" y="692576"/>
                  </a:lnTo>
                  <a:lnTo>
                    <a:pt x="296421" y="649684"/>
                  </a:lnTo>
                  <a:lnTo>
                    <a:pt x="309290" y="607238"/>
                  </a:lnTo>
                  <a:lnTo>
                    <a:pt x="326661" y="565508"/>
                  </a:lnTo>
                  <a:lnTo>
                    <a:pt x="348614" y="524764"/>
                  </a:lnTo>
                  <a:lnTo>
                    <a:pt x="745311" y="524764"/>
                  </a:lnTo>
                  <a:lnTo>
                    <a:pt x="550036" y="340487"/>
                  </a:lnTo>
                  <a:lnTo>
                    <a:pt x="596987" y="319679"/>
                  </a:lnTo>
                  <a:lnTo>
                    <a:pt x="645453" y="303585"/>
                  </a:lnTo>
                  <a:lnTo>
                    <a:pt x="695045" y="292200"/>
                  </a:lnTo>
                  <a:lnTo>
                    <a:pt x="745375" y="285521"/>
                  </a:lnTo>
                  <a:lnTo>
                    <a:pt x="796051" y="283543"/>
                  </a:lnTo>
                  <a:lnTo>
                    <a:pt x="1410276" y="283543"/>
                  </a:lnTo>
                  <a:lnTo>
                    <a:pt x="1384264" y="253908"/>
                  </a:lnTo>
                  <a:lnTo>
                    <a:pt x="1352168" y="221424"/>
                  </a:lnTo>
                  <a:lnTo>
                    <a:pt x="1318132" y="190794"/>
                  </a:lnTo>
                  <a:lnTo>
                    <a:pt x="1282248" y="162105"/>
                  </a:lnTo>
                  <a:lnTo>
                    <a:pt x="1244608" y="135446"/>
                  </a:lnTo>
                  <a:lnTo>
                    <a:pt x="1205306" y="110907"/>
                  </a:lnTo>
                  <a:lnTo>
                    <a:pt x="1164435" y="88574"/>
                  </a:lnTo>
                  <a:lnTo>
                    <a:pt x="1122086" y="68537"/>
                  </a:lnTo>
                  <a:lnTo>
                    <a:pt x="1078354" y="50885"/>
                  </a:lnTo>
                  <a:lnTo>
                    <a:pt x="1033330" y="35706"/>
                  </a:lnTo>
                  <a:lnTo>
                    <a:pt x="987109" y="23087"/>
                  </a:lnTo>
                  <a:lnTo>
                    <a:pt x="939782" y="13119"/>
                  </a:lnTo>
                  <a:lnTo>
                    <a:pt x="891443" y="5890"/>
                  </a:lnTo>
                  <a:lnTo>
                    <a:pt x="842184" y="1487"/>
                  </a:lnTo>
                  <a:lnTo>
                    <a:pt x="792099" y="0"/>
                  </a:lnTo>
                  <a:close/>
                </a:path>
                <a:path w="1584325" h="1512570">
                  <a:moveTo>
                    <a:pt x="745311" y="524764"/>
                  </a:moveTo>
                  <a:lnTo>
                    <a:pt x="348614" y="524764"/>
                  </a:lnTo>
                  <a:lnTo>
                    <a:pt x="1034033" y="1171702"/>
                  </a:lnTo>
                  <a:lnTo>
                    <a:pt x="987117" y="1192478"/>
                  </a:lnTo>
                  <a:lnTo>
                    <a:pt x="938679" y="1208554"/>
                  </a:lnTo>
                  <a:lnTo>
                    <a:pt x="889108" y="1219932"/>
                  </a:lnTo>
                  <a:lnTo>
                    <a:pt x="838795" y="1226612"/>
                  </a:lnTo>
                  <a:lnTo>
                    <a:pt x="788130" y="1228598"/>
                  </a:lnTo>
                  <a:lnTo>
                    <a:pt x="1410250" y="1228598"/>
                  </a:lnTo>
                  <a:lnTo>
                    <a:pt x="1442259" y="1188023"/>
                  </a:lnTo>
                  <a:lnTo>
                    <a:pt x="1467974" y="1150504"/>
                  </a:lnTo>
                  <a:lnTo>
                    <a:pt x="1491376" y="1111487"/>
                  </a:lnTo>
                  <a:lnTo>
                    <a:pt x="1512372" y="1071060"/>
                  </a:lnTo>
                  <a:lnTo>
                    <a:pt x="1530871" y="1029311"/>
                  </a:lnTo>
                  <a:lnTo>
                    <a:pt x="1546373" y="987425"/>
                  </a:lnTo>
                  <a:lnTo>
                    <a:pt x="1235582" y="987425"/>
                  </a:lnTo>
                  <a:lnTo>
                    <a:pt x="745311" y="524764"/>
                  </a:lnTo>
                  <a:close/>
                </a:path>
                <a:path w="1584325" h="1512570">
                  <a:moveTo>
                    <a:pt x="1410276" y="283543"/>
                  </a:moveTo>
                  <a:lnTo>
                    <a:pt x="796051" y="283543"/>
                  </a:lnTo>
                  <a:lnTo>
                    <a:pt x="846686" y="286263"/>
                  </a:lnTo>
                  <a:lnTo>
                    <a:pt x="896890" y="293676"/>
                  </a:lnTo>
                  <a:lnTo>
                    <a:pt x="946272" y="305780"/>
                  </a:lnTo>
                  <a:lnTo>
                    <a:pt x="994445" y="322570"/>
                  </a:lnTo>
                  <a:lnTo>
                    <a:pt x="1041018" y="344043"/>
                  </a:lnTo>
                  <a:lnTo>
                    <a:pt x="1082577" y="368188"/>
                  </a:lnTo>
                  <a:lnTo>
                    <a:pt x="1120780" y="395396"/>
                  </a:lnTo>
                  <a:lnTo>
                    <a:pt x="1155545" y="425396"/>
                  </a:lnTo>
                  <a:lnTo>
                    <a:pt x="1186790" y="457920"/>
                  </a:lnTo>
                  <a:lnTo>
                    <a:pt x="1214434" y="492696"/>
                  </a:lnTo>
                  <a:lnTo>
                    <a:pt x="1238395" y="529454"/>
                  </a:lnTo>
                  <a:lnTo>
                    <a:pt x="1258592" y="567925"/>
                  </a:lnTo>
                  <a:lnTo>
                    <a:pt x="1274944" y="607839"/>
                  </a:lnTo>
                  <a:lnTo>
                    <a:pt x="1287368" y="648925"/>
                  </a:lnTo>
                  <a:lnTo>
                    <a:pt x="1295783" y="690914"/>
                  </a:lnTo>
                  <a:lnTo>
                    <a:pt x="1300107" y="733536"/>
                  </a:lnTo>
                  <a:lnTo>
                    <a:pt x="1300259" y="776519"/>
                  </a:lnTo>
                  <a:lnTo>
                    <a:pt x="1296158" y="819596"/>
                  </a:lnTo>
                  <a:lnTo>
                    <a:pt x="1287721" y="862494"/>
                  </a:lnTo>
                  <a:lnTo>
                    <a:pt x="1274867" y="904945"/>
                  </a:lnTo>
                  <a:lnTo>
                    <a:pt x="1257515" y="946679"/>
                  </a:lnTo>
                  <a:lnTo>
                    <a:pt x="1235582" y="987425"/>
                  </a:lnTo>
                  <a:lnTo>
                    <a:pt x="1546373" y="987425"/>
                  </a:lnTo>
                  <a:lnTo>
                    <a:pt x="1560001" y="942204"/>
                  </a:lnTo>
                  <a:lnTo>
                    <a:pt x="1570448" y="897022"/>
                  </a:lnTo>
                  <a:lnTo>
                    <a:pt x="1578025" y="850874"/>
                  </a:lnTo>
                  <a:lnTo>
                    <a:pt x="1582639" y="803847"/>
                  </a:lnTo>
                  <a:lnTo>
                    <a:pt x="1584198" y="756031"/>
                  </a:lnTo>
                  <a:lnTo>
                    <a:pt x="1582639" y="708215"/>
                  </a:lnTo>
                  <a:lnTo>
                    <a:pt x="1578025" y="661189"/>
                  </a:lnTo>
                  <a:lnTo>
                    <a:pt x="1570448" y="615044"/>
                  </a:lnTo>
                  <a:lnTo>
                    <a:pt x="1560001" y="569865"/>
                  </a:lnTo>
                  <a:lnTo>
                    <a:pt x="1546778" y="525744"/>
                  </a:lnTo>
                  <a:lnTo>
                    <a:pt x="1530871" y="482767"/>
                  </a:lnTo>
                  <a:lnTo>
                    <a:pt x="1512372" y="441024"/>
                  </a:lnTo>
                  <a:lnTo>
                    <a:pt x="1491376" y="400603"/>
                  </a:lnTo>
                  <a:lnTo>
                    <a:pt x="1467974" y="361592"/>
                  </a:lnTo>
                  <a:lnTo>
                    <a:pt x="1442259" y="324080"/>
                  </a:lnTo>
                  <a:lnTo>
                    <a:pt x="1414325" y="288156"/>
                  </a:lnTo>
                  <a:lnTo>
                    <a:pt x="1410276" y="28354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05071BBF-17C2-B64C-AC98-D1525ED538A6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801676" y="3940225"/>
              <a:ext cx="1267565" cy="8669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719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marcheturque.wav"/>
          </p:stSnd>
        </p:sndAc>
      </p:transition>
    </mc:Choice>
    <mc:Fallback xmlns="">
      <p:transition xmlns:p14="http://schemas.microsoft.com/office/powerpoint/2010/main" spd="slow">
        <p:sndAc>
          <p:stSnd>
            <p:snd r:embed="rId5" name="marcheturqu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68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4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80"/>
                            </p:stCondLst>
                            <p:childTnLst>
                              <p:par>
                                <p:cTn id="9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68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4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60"/>
                            </p:stCondLst>
                            <p:childTnLst>
                              <p:par>
                                <p:cTn id="13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68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4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40"/>
                            </p:stCondLst>
                            <p:childTnLst>
                              <p:par>
                                <p:cTn id="17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68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4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2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68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4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00"/>
                            </p:stCondLst>
                            <p:childTnLst>
                              <p:par>
                                <p:cTn id="25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68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4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80"/>
                            </p:stCondLst>
                            <p:childTnLst>
                              <p:par>
                                <p:cTn id="29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68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34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60"/>
                            </p:stCondLst>
                            <p:childTnLst>
                              <p:par>
                                <p:cTn id="33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68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4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440"/>
                            </p:stCondLst>
                            <p:childTnLst>
                              <p:par>
                                <p:cTn id="37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68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34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120"/>
                            </p:stCondLst>
                            <p:childTnLst>
                              <p:par>
                                <p:cTn id="41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68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34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800"/>
                            </p:stCondLst>
                            <p:childTnLst>
                              <p:par>
                                <p:cTn id="45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68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34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480"/>
                            </p:stCondLst>
                            <p:childTnLst>
                              <p:par>
                                <p:cTn id="49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68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34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160"/>
                            </p:stCondLst>
                            <p:childTnLst>
                              <p:par>
                                <p:cTn id="53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68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34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840"/>
                            </p:stCondLst>
                            <p:childTnLst>
                              <p:par>
                                <p:cTn id="57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68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34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20"/>
                            </p:stCondLst>
                            <p:childTnLst>
                              <p:par>
                                <p:cTn id="61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68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34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200"/>
                            </p:stCondLst>
                            <p:childTnLst>
                              <p:par>
                                <p:cTn id="65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68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34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135556" y="4005034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35556" y="4005034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14473" y="4012438"/>
            <a:ext cx="127508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72296" y="3783838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0" y="203962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1" y="0"/>
                </a:lnTo>
                <a:lnTo>
                  <a:pt x="1668145" y="0"/>
                </a:lnTo>
                <a:lnTo>
                  <a:pt x="1714919" y="5386"/>
                </a:lnTo>
                <a:lnTo>
                  <a:pt x="1757869" y="20730"/>
                </a:lnTo>
                <a:lnTo>
                  <a:pt x="1795764" y="44806"/>
                </a:lnTo>
                <a:lnTo>
                  <a:pt x="1827377" y="76392"/>
                </a:lnTo>
                <a:lnTo>
                  <a:pt x="1851478" y="114262"/>
                </a:lnTo>
                <a:lnTo>
                  <a:pt x="1866840" y="157194"/>
                </a:lnTo>
                <a:lnTo>
                  <a:pt x="1872233" y="203962"/>
                </a:lnTo>
                <a:lnTo>
                  <a:pt x="1872233" y="1020063"/>
                </a:lnTo>
                <a:lnTo>
                  <a:pt x="1866840" y="1066831"/>
                </a:lnTo>
                <a:lnTo>
                  <a:pt x="1851478" y="1109763"/>
                </a:lnTo>
                <a:lnTo>
                  <a:pt x="1827377" y="1147633"/>
                </a:lnTo>
                <a:lnTo>
                  <a:pt x="1795764" y="1179219"/>
                </a:lnTo>
                <a:lnTo>
                  <a:pt x="1757869" y="1203295"/>
                </a:lnTo>
                <a:lnTo>
                  <a:pt x="1714919" y="1218639"/>
                </a:lnTo>
                <a:lnTo>
                  <a:pt x="1668145" y="1224026"/>
                </a:lnTo>
                <a:lnTo>
                  <a:pt x="203961" y="1224026"/>
                </a:lnTo>
                <a:lnTo>
                  <a:pt x="157194" y="1218639"/>
                </a:lnTo>
                <a:lnTo>
                  <a:pt x="114262" y="1203295"/>
                </a:lnTo>
                <a:lnTo>
                  <a:pt x="76392" y="1179219"/>
                </a:lnTo>
                <a:lnTo>
                  <a:pt x="44806" y="1147633"/>
                </a:lnTo>
                <a:lnTo>
                  <a:pt x="20730" y="1109763"/>
                </a:lnTo>
                <a:lnTo>
                  <a:pt x="5386" y="1066831"/>
                </a:lnTo>
                <a:lnTo>
                  <a:pt x="0" y="1020063"/>
                </a:lnTo>
                <a:lnTo>
                  <a:pt x="0" y="203962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88324" y="3999827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88324" y="3999827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768334" y="4006850"/>
            <a:ext cx="127444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57925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0" y="204089"/>
                </a:moveTo>
                <a:lnTo>
                  <a:pt x="5386" y="157314"/>
                </a:lnTo>
                <a:lnTo>
                  <a:pt x="20730" y="114364"/>
                </a:lnTo>
                <a:lnTo>
                  <a:pt x="44806" y="76469"/>
                </a:lnTo>
                <a:lnTo>
                  <a:pt x="76392" y="44856"/>
                </a:lnTo>
                <a:lnTo>
                  <a:pt x="114262" y="20755"/>
                </a:lnTo>
                <a:lnTo>
                  <a:pt x="157194" y="5393"/>
                </a:lnTo>
                <a:lnTo>
                  <a:pt x="203962" y="0"/>
                </a:lnTo>
                <a:lnTo>
                  <a:pt x="1668145" y="0"/>
                </a:lnTo>
                <a:lnTo>
                  <a:pt x="1714919" y="5393"/>
                </a:lnTo>
                <a:lnTo>
                  <a:pt x="1757869" y="20755"/>
                </a:lnTo>
                <a:lnTo>
                  <a:pt x="1795764" y="44856"/>
                </a:lnTo>
                <a:lnTo>
                  <a:pt x="1827377" y="76469"/>
                </a:lnTo>
                <a:lnTo>
                  <a:pt x="1851478" y="114364"/>
                </a:lnTo>
                <a:lnTo>
                  <a:pt x="1866840" y="157314"/>
                </a:lnTo>
                <a:lnTo>
                  <a:pt x="1872233" y="204089"/>
                </a:lnTo>
                <a:lnTo>
                  <a:pt x="1872233" y="1020191"/>
                </a:lnTo>
                <a:lnTo>
                  <a:pt x="1866840" y="1066958"/>
                </a:lnTo>
                <a:lnTo>
                  <a:pt x="1851478" y="1109890"/>
                </a:lnTo>
                <a:lnTo>
                  <a:pt x="1827377" y="1147760"/>
                </a:lnTo>
                <a:lnTo>
                  <a:pt x="1795764" y="1179346"/>
                </a:lnTo>
                <a:lnTo>
                  <a:pt x="1757869" y="1203422"/>
                </a:lnTo>
                <a:lnTo>
                  <a:pt x="1714919" y="1218766"/>
                </a:lnTo>
                <a:lnTo>
                  <a:pt x="1668145" y="1224153"/>
                </a:lnTo>
                <a:lnTo>
                  <a:pt x="203962" y="1224153"/>
                </a:lnTo>
                <a:lnTo>
                  <a:pt x="157194" y="1218766"/>
                </a:lnTo>
                <a:lnTo>
                  <a:pt x="114262" y="1203422"/>
                </a:lnTo>
                <a:lnTo>
                  <a:pt x="76392" y="1179346"/>
                </a:lnTo>
                <a:lnTo>
                  <a:pt x="44806" y="1147760"/>
                </a:lnTo>
                <a:lnTo>
                  <a:pt x="20730" y="1109890"/>
                </a:lnTo>
                <a:lnTo>
                  <a:pt x="5386" y="1066958"/>
                </a:lnTo>
                <a:lnTo>
                  <a:pt x="0" y="1020191"/>
                </a:lnTo>
                <a:lnTo>
                  <a:pt x="0" y="204089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73953" y="3980396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73953" y="3980396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553580" y="3987672"/>
            <a:ext cx="127508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046220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1668271" y="0"/>
                </a:moveTo>
                <a:lnTo>
                  <a:pt x="204088" y="0"/>
                </a:lnTo>
                <a:lnTo>
                  <a:pt x="157314" y="5393"/>
                </a:lnTo>
                <a:lnTo>
                  <a:pt x="114364" y="20755"/>
                </a:lnTo>
                <a:lnTo>
                  <a:pt x="76469" y="44856"/>
                </a:lnTo>
                <a:lnTo>
                  <a:pt x="44856" y="76469"/>
                </a:lnTo>
                <a:lnTo>
                  <a:pt x="20755" y="114364"/>
                </a:lnTo>
                <a:lnTo>
                  <a:pt x="5393" y="157314"/>
                </a:lnTo>
                <a:lnTo>
                  <a:pt x="0" y="204089"/>
                </a:lnTo>
                <a:lnTo>
                  <a:pt x="0" y="1020191"/>
                </a:lnTo>
                <a:lnTo>
                  <a:pt x="5393" y="1066958"/>
                </a:lnTo>
                <a:lnTo>
                  <a:pt x="20755" y="1109890"/>
                </a:lnTo>
                <a:lnTo>
                  <a:pt x="44856" y="1147760"/>
                </a:lnTo>
                <a:lnTo>
                  <a:pt x="76469" y="1179346"/>
                </a:lnTo>
                <a:lnTo>
                  <a:pt x="114364" y="1203422"/>
                </a:lnTo>
                <a:lnTo>
                  <a:pt x="157314" y="1218766"/>
                </a:lnTo>
                <a:lnTo>
                  <a:pt x="204088" y="1224153"/>
                </a:lnTo>
                <a:lnTo>
                  <a:pt x="1668271" y="1224153"/>
                </a:lnTo>
                <a:lnTo>
                  <a:pt x="1715039" y="1218766"/>
                </a:lnTo>
                <a:lnTo>
                  <a:pt x="1757971" y="1203422"/>
                </a:lnTo>
                <a:lnTo>
                  <a:pt x="1795841" y="1179346"/>
                </a:lnTo>
                <a:lnTo>
                  <a:pt x="1827427" y="1147760"/>
                </a:lnTo>
                <a:lnTo>
                  <a:pt x="1851503" y="1109890"/>
                </a:lnTo>
                <a:lnTo>
                  <a:pt x="1866847" y="1066958"/>
                </a:lnTo>
                <a:lnTo>
                  <a:pt x="1872233" y="1020191"/>
                </a:lnTo>
                <a:lnTo>
                  <a:pt x="1872233" y="204089"/>
                </a:lnTo>
                <a:lnTo>
                  <a:pt x="1866847" y="157314"/>
                </a:lnTo>
                <a:lnTo>
                  <a:pt x="1851503" y="114364"/>
                </a:lnTo>
                <a:lnTo>
                  <a:pt x="1827427" y="76469"/>
                </a:lnTo>
                <a:lnTo>
                  <a:pt x="1795841" y="44856"/>
                </a:lnTo>
                <a:lnTo>
                  <a:pt x="1757971" y="20755"/>
                </a:lnTo>
                <a:lnTo>
                  <a:pt x="1715039" y="5393"/>
                </a:lnTo>
                <a:lnTo>
                  <a:pt x="1668271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62248" y="3980396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62248" y="3980396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341367" y="3987672"/>
            <a:ext cx="127508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F6919E6F-5034-0945-94FD-9BAD1BE1EED7}"/>
              </a:ext>
            </a:extLst>
          </p:cNvPr>
          <p:cNvGrpSpPr/>
          <p:nvPr/>
        </p:nvGrpSpPr>
        <p:grpSpPr>
          <a:xfrm>
            <a:off x="1847090" y="1537970"/>
            <a:ext cx="1945065" cy="3442266"/>
            <a:chOff x="1847090" y="1385315"/>
            <a:chExt cx="1945065" cy="3442266"/>
          </a:xfrm>
        </p:grpSpPr>
        <p:sp>
          <p:nvSpPr>
            <p:cNvPr id="2" name="object 2"/>
            <p:cNvSpPr txBox="1"/>
            <p:nvPr/>
          </p:nvSpPr>
          <p:spPr>
            <a:xfrm>
              <a:off x="2520492" y="1385315"/>
              <a:ext cx="488950" cy="110799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7200" b="1" dirty="0">
                  <a:latin typeface="Calibri"/>
                  <a:cs typeface="Calibri"/>
                </a:rPr>
                <a:t>1</a:t>
              </a:r>
              <a:endParaRPr sz="7200" dirty="0">
                <a:latin typeface="Calibri"/>
                <a:cs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847090" y="3603300"/>
              <a:ext cx="1945065" cy="1224281"/>
            </a:xfrm>
            <a:custGeom>
              <a:avLst/>
              <a:gdLst/>
              <a:ahLst/>
              <a:cxnLst/>
              <a:rect l="l" t="t" r="r" b="b"/>
              <a:pathLst>
                <a:path w="1872614" h="1224279">
                  <a:moveTo>
                    <a:pt x="1668208" y="0"/>
                  </a:moveTo>
                  <a:lnTo>
                    <a:pt x="204025" y="0"/>
                  </a:lnTo>
                  <a:lnTo>
                    <a:pt x="157242" y="5386"/>
                  </a:lnTo>
                  <a:lnTo>
                    <a:pt x="114297" y="20730"/>
                  </a:lnTo>
                  <a:lnTo>
                    <a:pt x="76415" y="44806"/>
                  </a:lnTo>
                  <a:lnTo>
                    <a:pt x="44819" y="76392"/>
                  </a:lnTo>
                  <a:lnTo>
                    <a:pt x="20736" y="114262"/>
                  </a:lnTo>
                  <a:lnTo>
                    <a:pt x="5388" y="157194"/>
                  </a:lnTo>
                  <a:lnTo>
                    <a:pt x="0" y="203961"/>
                  </a:lnTo>
                  <a:lnTo>
                    <a:pt x="0" y="1020063"/>
                  </a:lnTo>
                  <a:lnTo>
                    <a:pt x="5388" y="1066878"/>
                  </a:lnTo>
                  <a:lnTo>
                    <a:pt x="20736" y="1109843"/>
                  </a:lnTo>
                  <a:lnTo>
                    <a:pt x="44819" y="1147736"/>
                  </a:lnTo>
                  <a:lnTo>
                    <a:pt x="76415" y="1179336"/>
                  </a:lnTo>
                  <a:lnTo>
                    <a:pt x="114297" y="1203419"/>
                  </a:lnTo>
                  <a:lnTo>
                    <a:pt x="157242" y="1218766"/>
                  </a:lnTo>
                  <a:lnTo>
                    <a:pt x="204025" y="1224152"/>
                  </a:lnTo>
                  <a:lnTo>
                    <a:pt x="1668208" y="1224152"/>
                  </a:lnTo>
                  <a:lnTo>
                    <a:pt x="1714976" y="1218766"/>
                  </a:lnTo>
                  <a:lnTo>
                    <a:pt x="1757907" y="1203419"/>
                  </a:lnTo>
                  <a:lnTo>
                    <a:pt x="1795777" y="1179336"/>
                  </a:lnTo>
                  <a:lnTo>
                    <a:pt x="1827363" y="1147736"/>
                  </a:lnTo>
                  <a:lnTo>
                    <a:pt x="1851440" y="1109843"/>
                  </a:lnTo>
                  <a:lnTo>
                    <a:pt x="1866783" y="1066878"/>
                  </a:lnTo>
                  <a:lnTo>
                    <a:pt x="1872170" y="1020063"/>
                  </a:lnTo>
                  <a:lnTo>
                    <a:pt x="1872170" y="203961"/>
                  </a:lnTo>
                  <a:lnTo>
                    <a:pt x="1866783" y="157194"/>
                  </a:lnTo>
                  <a:lnTo>
                    <a:pt x="1851440" y="114262"/>
                  </a:lnTo>
                  <a:lnTo>
                    <a:pt x="1827363" y="76392"/>
                  </a:lnTo>
                  <a:lnTo>
                    <a:pt x="1795777" y="44806"/>
                  </a:lnTo>
                  <a:lnTo>
                    <a:pt x="1757907" y="20730"/>
                  </a:lnTo>
                  <a:lnTo>
                    <a:pt x="1714976" y="5386"/>
                  </a:lnTo>
                  <a:lnTo>
                    <a:pt x="166820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Image 2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238554" y="3787570"/>
              <a:ext cx="1267565" cy="894659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127CFA0-A48A-204A-8B2C-C5AC5A0A0082}"/>
              </a:ext>
            </a:extLst>
          </p:cNvPr>
          <p:cNvGrpSpPr/>
          <p:nvPr/>
        </p:nvGrpSpPr>
        <p:grpSpPr>
          <a:xfrm>
            <a:off x="4046220" y="1537970"/>
            <a:ext cx="1872614" cy="3450589"/>
            <a:chOff x="4046220" y="1537970"/>
            <a:chExt cx="1872614" cy="3450589"/>
          </a:xfrm>
        </p:grpSpPr>
        <p:sp>
          <p:nvSpPr>
            <p:cNvPr id="5" name="object 5"/>
            <p:cNvSpPr txBox="1"/>
            <p:nvPr/>
          </p:nvSpPr>
          <p:spPr>
            <a:xfrm>
              <a:off x="4735195" y="1537970"/>
              <a:ext cx="489584" cy="110799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7200" b="1" dirty="0">
                  <a:latin typeface="Calibri"/>
                  <a:cs typeface="Calibri"/>
                </a:rPr>
                <a:t>2</a:t>
              </a:r>
              <a:endParaRPr sz="7200" dirty="0">
                <a:latin typeface="Calibri"/>
                <a:cs typeface="Calibri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4046220" y="3764279"/>
              <a:ext cx="1872614" cy="1224280"/>
            </a:xfrm>
            <a:custGeom>
              <a:avLst/>
              <a:gdLst/>
              <a:ahLst/>
              <a:cxnLst/>
              <a:rect l="l" t="t" r="r" b="b"/>
              <a:pathLst>
                <a:path w="1872614" h="1224279">
                  <a:moveTo>
                    <a:pt x="0" y="204089"/>
                  </a:moveTo>
                  <a:lnTo>
                    <a:pt x="5393" y="157314"/>
                  </a:lnTo>
                  <a:lnTo>
                    <a:pt x="20755" y="114364"/>
                  </a:lnTo>
                  <a:lnTo>
                    <a:pt x="44856" y="76469"/>
                  </a:lnTo>
                  <a:lnTo>
                    <a:pt x="76469" y="44856"/>
                  </a:lnTo>
                  <a:lnTo>
                    <a:pt x="114364" y="20755"/>
                  </a:lnTo>
                  <a:lnTo>
                    <a:pt x="157314" y="5393"/>
                  </a:lnTo>
                  <a:lnTo>
                    <a:pt x="204088" y="0"/>
                  </a:lnTo>
                  <a:lnTo>
                    <a:pt x="1668271" y="0"/>
                  </a:lnTo>
                  <a:lnTo>
                    <a:pt x="1715039" y="5393"/>
                  </a:lnTo>
                  <a:lnTo>
                    <a:pt x="1757971" y="20755"/>
                  </a:lnTo>
                  <a:lnTo>
                    <a:pt x="1795841" y="44856"/>
                  </a:lnTo>
                  <a:lnTo>
                    <a:pt x="1827427" y="76469"/>
                  </a:lnTo>
                  <a:lnTo>
                    <a:pt x="1851503" y="114364"/>
                  </a:lnTo>
                  <a:lnTo>
                    <a:pt x="1866847" y="157314"/>
                  </a:lnTo>
                  <a:lnTo>
                    <a:pt x="1872233" y="204089"/>
                  </a:lnTo>
                  <a:lnTo>
                    <a:pt x="1872233" y="1020191"/>
                  </a:lnTo>
                  <a:lnTo>
                    <a:pt x="1866847" y="1066958"/>
                  </a:lnTo>
                  <a:lnTo>
                    <a:pt x="1851503" y="1109890"/>
                  </a:lnTo>
                  <a:lnTo>
                    <a:pt x="1827427" y="1147760"/>
                  </a:lnTo>
                  <a:lnTo>
                    <a:pt x="1795841" y="1179346"/>
                  </a:lnTo>
                  <a:lnTo>
                    <a:pt x="1757971" y="1203422"/>
                  </a:lnTo>
                  <a:lnTo>
                    <a:pt x="1715039" y="1218766"/>
                  </a:lnTo>
                  <a:lnTo>
                    <a:pt x="1668271" y="1224153"/>
                  </a:lnTo>
                  <a:lnTo>
                    <a:pt x="204088" y="1224153"/>
                  </a:lnTo>
                  <a:lnTo>
                    <a:pt x="157314" y="1218766"/>
                  </a:lnTo>
                  <a:lnTo>
                    <a:pt x="114364" y="1203422"/>
                  </a:lnTo>
                  <a:lnTo>
                    <a:pt x="76469" y="1179346"/>
                  </a:lnTo>
                  <a:lnTo>
                    <a:pt x="44856" y="1147760"/>
                  </a:lnTo>
                  <a:lnTo>
                    <a:pt x="20755" y="1109890"/>
                  </a:lnTo>
                  <a:lnTo>
                    <a:pt x="5393" y="1066958"/>
                  </a:lnTo>
                  <a:lnTo>
                    <a:pt x="0" y="1020191"/>
                  </a:lnTo>
                  <a:lnTo>
                    <a:pt x="0" y="204089"/>
                  </a:lnTo>
                  <a:close/>
                </a:path>
              </a:pathLst>
            </a:custGeom>
            <a:ln w="254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Image 3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321490" y="3953856"/>
              <a:ext cx="1267565" cy="894659"/>
            </a:xfrm>
            <a:prstGeom prst="rect">
              <a:avLst/>
            </a:prstGeom>
          </p:spPr>
        </p:pic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C6148C4D-FFA9-6841-AAA9-D1E07B4A008F}"/>
              </a:ext>
            </a:extLst>
          </p:cNvPr>
          <p:cNvGrpSpPr/>
          <p:nvPr/>
        </p:nvGrpSpPr>
        <p:grpSpPr>
          <a:xfrm>
            <a:off x="6257925" y="1537970"/>
            <a:ext cx="1872614" cy="3450589"/>
            <a:chOff x="6257925" y="1537970"/>
            <a:chExt cx="1872614" cy="3450589"/>
          </a:xfrm>
        </p:grpSpPr>
        <p:sp>
          <p:nvSpPr>
            <p:cNvPr id="4" name="object 4"/>
            <p:cNvSpPr txBox="1"/>
            <p:nvPr/>
          </p:nvSpPr>
          <p:spPr>
            <a:xfrm>
              <a:off x="6949821" y="1537970"/>
              <a:ext cx="489584" cy="110799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7200" b="1" dirty="0">
                  <a:latin typeface="Calibri"/>
                  <a:cs typeface="Calibri"/>
                </a:rPr>
                <a:t>3</a:t>
              </a:r>
              <a:endParaRPr sz="7200" dirty="0">
                <a:latin typeface="Calibri"/>
                <a:cs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6257925" y="3764279"/>
              <a:ext cx="1872614" cy="1224280"/>
            </a:xfrm>
            <a:custGeom>
              <a:avLst/>
              <a:gdLst/>
              <a:ahLst/>
              <a:cxnLst/>
              <a:rect l="l" t="t" r="r" b="b"/>
              <a:pathLst>
                <a:path w="1872615" h="1224279">
                  <a:moveTo>
                    <a:pt x="1668145" y="0"/>
                  </a:moveTo>
                  <a:lnTo>
                    <a:pt x="203962" y="0"/>
                  </a:lnTo>
                  <a:lnTo>
                    <a:pt x="157194" y="5393"/>
                  </a:lnTo>
                  <a:lnTo>
                    <a:pt x="114262" y="20755"/>
                  </a:lnTo>
                  <a:lnTo>
                    <a:pt x="76392" y="44856"/>
                  </a:lnTo>
                  <a:lnTo>
                    <a:pt x="44806" y="76469"/>
                  </a:lnTo>
                  <a:lnTo>
                    <a:pt x="20730" y="114364"/>
                  </a:lnTo>
                  <a:lnTo>
                    <a:pt x="5386" y="157314"/>
                  </a:lnTo>
                  <a:lnTo>
                    <a:pt x="0" y="204089"/>
                  </a:lnTo>
                  <a:lnTo>
                    <a:pt x="0" y="1020191"/>
                  </a:lnTo>
                  <a:lnTo>
                    <a:pt x="5386" y="1066958"/>
                  </a:lnTo>
                  <a:lnTo>
                    <a:pt x="20730" y="1109890"/>
                  </a:lnTo>
                  <a:lnTo>
                    <a:pt x="44806" y="1147760"/>
                  </a:lnTo>
                  <a:lnTo>
                    <a:pt x="76392" y="1179346"/>
                  </a:lnTo>
                  <a:lnTo>
                    <a:pt x="114262" y="1203422"/>
                  </a:lnTo>
                  <a:lnTo>
                    <a:pt x="157194" y="1218766"/>
                  </a:lnTo>
                  <a:lnTo>
                    <a:pt x="203962" y="1224153"/>
                  </a:lnTo>
                  <a:lnTo>
                    <a:pt x="1668145" y="1224153"/>
                  </a:lnTo>
                  <a:lnTo>
                    <a:pt x="1714919" y="1218766"/>
                  </a:lnTo>
                  <a:lnTo>
                    <a:pt x="1757869" y="1203422"/>
                  </a:lnTo>
                  <a:lnTo>
                    <a:pt x="1795764" y="1179346"/>
                  </a:lnTo>
                  <a:lnTo>
                    <a:pt x="1827377" y="1147760"/>
                  </a:lnTo>
                  <a:lnTo>
                    <a:pt x="1851478" y="1109890"/>
                  </a:lnTo>
                  <a:lnTo>
                    <a:pt x="1866840" y="1066958"/>
                  </a:lnTo>
                  <a:lnTo>
                    <a:pt x="1872233" y="1020191"/>
                  </a:lnTo>
                  <a:lnTo>
                    <a:pt x="1872233" y="204089"/>
                  </a:lnTo>
                  <a:lnTo>
                    <a:pt x="1866840" y="157314"/>
                  </a:lnTo>
                  <a:lnTo>
                    <a:pt x="1851478" y="114364"/>
                  </a:lnTo>
                  <a:lnTo>
                    <a:pt x="1827377" y="76469"/>
                  </a:lnTo>
                  <a:lnTo>
                    <a:pt x="1795764" y="44856"/>
                  </a:lnTo>
                  <a:lnTo>
                    <a:pt x="1757869" y="20755"/>
                  </a:lnTo>
                  <a:lnTo>
                    <a:pt x="1714919" y="5393"/>
                  </a:lnTo>
                  <a:lnTo>
                    <a:pt x="1668145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Image 3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581003" y="3904739"/>
              <a:ext cx="1267565" cy="894659"/>
            </a:xfrm>
            <a:prstGeom prst="rect">
              <a:avLst/>
            </a:prstGeom>
          </p:spPr>
        </p:pic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16275891-6C6A-BD4A-995C-D9E724B265A1}"/>
              </a:ext>
            </a:extLst>
          </p:cNvPr>
          <p:cNvGrpSpPr/>
          <p:nvPr/>
        </p:nvGrpSpPr>
        <p:grpSpPr>
          <a:xfrm>
            <a:off x="8472296" y="1537970"/>
            <a:ext cx="1872614" cy="3470148"/>
            <a:chOff x="8472296" y="1537970"/>
            <a:chExt cx="1872614" cy="3470148"/>
          </a:xfrm>
        </p:grpSpPr>
        <p:sp>
          <p:nvSpPr>
            <p:cNvPr id="3" name="object 3"/>
            <p:cNvSpPr txBox="1"/>
            <p:nvPr/>
          </p:nvSpPr>
          <p:spPr>
            <a:xfrm>
              <a:off x="9164573" y="1537970"/>
              <a:ext cx="489584" cy="110799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7200" b="1" dirty="0">
                  <a:latin typeface="Calibri"/>
                  <a:cs typeface="Calibri"/>
                </a:rPr>
                <a:t>4</a:t>
              </a:r>
              <a:endParaRPr sz="7200" dirty="0">
                <a:latin typeface="Calibri"/>
                <a:cs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8472296" y="3783838"/>
              <a:ext cx="1872614" cy="1224280"/>
            </a:xfrm>
            <a:custGeom>
              <a:avLst/>
              <a:gdLst/>
              <a:ahLst/>
              <a:cxnLst/>
              <a:rect l="l" t="t" r="r" b="b"/>
              <a:pathLst>
                <a:path w="1872615" h="1224279">
                  <a:moveTo>
                    <a:pt x="1668145" y="0"/>
                  </a:moveTo>
                  <a:lnTo>
                    <a:pt x="203961" y="0"/>
                  </a:lnTo>
                  <a:lnTo>
                    <a:pt x="157194" y="5386"/>
                  </a:lnTo>
                  <a:lnTo>
                    <a:pt x="114262" y="20730"/>
                  </a:lnTo>
                  <a:lnTo>
                    <a:pt x="76392" y="44806"/>
                  </a:lnTo>
                  <a:lnTo>
                    <a:pt x="44806" y="76392"/>
                  </a:lnTo>
                  <a:lnTo>
                    <a:pt x="20730" y="114262"/>
                  </a:lnTo>
                  <a:lnTo>
                    <a:pt x="5386" y="157194"/>
                  </a:lnTo>
                  <a:lnTo>
                    <a:pt x="0" y="203962"/>
                  </a:lnTo>
                  <a:lnTo>
                    <a:pt x="0" y="1020063"/>
                  </a:lnTo>
                  <a:lnTo>
                    <a:pt x="5386" y="1066831"/>
                  </a:lnTo>
                  <a:lnTo>
                    <a:pt x="20730" y="1109763"/>
                  </a:lnTo>
                  <a:lnTo>
                    <a:pt x="44806" y="1147633"/>
                  </a:lnTo>
                  <a:lnTo>
                    <a:pt x="76392" y="1179219"/>
                  </a:lnTo>
                  <a:lnTo>
                    <a:pt x="114262" y="1203295"/>
                  </a:lnTo>
                  <a:lnTo>
                    <a:pt x="157194" y="1218639"/>
                  </a:lnTo>
                  <a:lnTo>
                    <a:pt x="203961" y="1224026"/>
                  </a:lnTo>
                  <a:lnTo>
                    <a:pt x="1668145" y="1224026"/>
                  </a:lnTo>
                  <a:lnTo>
                    <a:pt x="1714919" y="1218639"/>
                  </a:lnTo>
                  <a:lnTo>
                    <a:pt x="1757869" y="1203295"/>
                  </a:lnTo>
                  <a:lnTo>
                    <a:pt x="1795764" y="1179219"/>
                  </a:lnTo>
                  <a:lnTo>
                    <a:pt x="1827377" y="1147633"/>
                  </a:lnTo>
                  <a:lnTo>
                    <a:pt x="1851478" y="1109763"/>
                  </a:lnTo>
                  <a:lnTo>
                    <a:pt x="1866840" y="1066831"/>
                  </a:lnTo>
                  <a:lnTo>
                    <a:pt x="1872233" y="1020063"/>
                  </a:lnTo>
                  <a:lnTo>
                    <a:pt x="1872233" y="203962"/>
                  </a:lnTo>
                  <a:lnTo>
                    <a:pt x="1866840" y="157194"/>
                  </a:lnTo>
                  <a:lnTo>
                    <a:pt x="1851478" y="114262"/>
                  </a:lnTo>
                  <a:lnTo>
                    <a:pt x="1827377" y="76392"/>
                  </a:lnTo>
                  <a:lnTo>
                    <a:pt x="1795764" y="44806"/>
                  </a:lnTo>
                  <a:lnTo>
                    <a:pt x="1757869" y="20730"/>
                  </a:lnTo>
                  <a:lnTo>
                    <a:pt x="1714919" y="5386"/>
                  </a:lnTo>
                  <a:lnTo>
                    <a:pt x="1668145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Image 3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779445" y="3941590"/>
              <a:ext cx="1267565" cy="894659"/>
            </a:xfrm>
            <a:prstGeom prst="rect">
              <a:avLst/>
            </a:prstGeom>
          </p:spPr>
        </p:pic>
      </p:grpSp>
      <p:pic>
        <p:nvPicPr>
          <p:cNvPr id="36" name="Image 35">
            <a:extLst>
              <a:ext uri="{FF2B5EF4-FFF2-40B4-BE49-F238E27FC236}">
                <a16:creationId xmlns:a16="http://schemas.microsoft.com/office/drawing/2014/main" id="{660EA0DA-FF30-2B41-AF08-F0B7A907F2A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83627" y="3946037"/>
            <a:ext cx="768350" cy="894659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7DAA3953-5239-B146-952D-6063D2EB2FC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023976" y="3941472"/>
            <a:ext cx="768350" cy="89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4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marcheturque.wav"/>
          </p:stSnd>
        </p:sndAc>
      </p:transition>
    </mc:Choice>
    <mc:Fallback xmlns="">
      <p:transition xmlns:p14="http://schemas.microsoft.com/office/powerpoint/2010/main" spd="slow">
        <p:sndAc>
          <p:stSnd>
            <p:snd r:embed="rId4" name="marcheturqu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68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4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80"/>
                            </p:stCondLst>
                            <p:childTnLst>
                              <p:par>
                                <p:cTn id="9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68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4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60"/>
                            </p:stCondLst>
                            <p:childTnLst>
                              <p:par>
                                <p:cTn id="13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68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4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40"/>
                            </p:stCondLst>
                            <p:childTnLst>
                              <p:par>
                                <p:cTn id="17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68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4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2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68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4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00"/>
                            </p:stCondLst>
                            <p:childTnLst>
                              <p:par>
                                <p:cTn id="25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68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4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80"/>
                            </p:stCondLst>
                            <p:childTnLst>
                              <p:par>
                                <p:cTn id="29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68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34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60"/>
                            </p:stCondLst>
                            <p:childTnLst>
                              <p:par>
                                <p:cTn id="33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68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4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440"/>
                            </p:stCondLst>
                            <p:childTnLst>
                              <p:par>
                                <p:cTn id="37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68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34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120"/>
                            </p:stCondLst>
                            <p:childTnLst>
                              <p:par>
                                <p:cTn id="41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68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34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800"/>
                            </p:stCondLst>
                            <p:childTnLst>
                              <p:par>
                                <p:cTn id="45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68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34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480"/>
                            </p:stCondLst>
                            <p:childTnLst>
                              <p:par>
                                <p:cTn id="49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68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34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160"/>
                            </p:stCondLst>
                            <p:childTnLst>
                              <p:par>
                                <p:cTn id="53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68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34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840"/>
                            </p:stCondLst>
                            <p:childTnLst>
                              <p:par>
                                <p:cTn id="57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68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34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20"/>
                            </p:stCondLst>
                            <p:childTnLst>
                              <p:par>
                                <p:cTn id="61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68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34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200"/>
                            </p:stCondLst>
                            <p:childTnLst>
                              <p:par>
                                <p:cTn id="65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68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34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919541" y="3746181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0" y="203961"/>
                </a:moveTo>
                <a:lnTo>
                  <a:pt x="5388" y="157194"/>
                </a:lnTo>
                <a:lnTo>
                  <a:pt x="20736" y="114262"/>
                </a:lnTo>
                <a:lnTo>
                  <a:pt x="44819" y="76392"/>
                </a:lnTo>
                <a:lnTo>
                  <a:pt x="76415" y="44806"/>
                </a:lnTo>
                <a:lnTo>
                  <a:pt x="114297" y="20730"/>
                </a:lnTo>
                <a:lnTo>
                  <a:pt x="157242" y="5386"/>
                </a:lnTo>
                <a:lnTo>
                  <a:pt x="204025" y="0"/>
                </a:lnTo>
                <a:lnTo>
                  <a:pt x="1668208" y="0"/>
                </a:lnTo>
                <a:lnTo>
                  <a:pt x="1714976" y="5386"/>
                </a:lnTo>
                <a:lnTo>
                  <a:pt x="1757907" y="20730"/>
                </a:lnTo>
                <a:lnTo>
                  <a:pt x="1795777" y="44806"/>
                </a:lnTo>
                <a:lnTo>
                  <a:pt x="1827363" y="76392"/>
                </a:lnTo>
                <a:lnTo>
                  <a:pt x="1851440" y="114262"/>
                </a:lnTo>
                <a:lnTo>
                  <a:pt x="1866783" y="157194"/>
                </a:lnTo>
                <a:lnTo>
                  <a:pt x="1872170" y="203961"/>
                </a:lnTo>
                <a:lnTo>
                  <a:pt x="1872170" y="1020063"/>
                </a:lnTo>
                <a:lnTo>
                  <a:pt x="1866783" y="1066878"/>
                </a:lnTo>
                <a:lnTo>
                  <a:pt x="1851440" y="1109843"/>
                </a:lnTo>
                <a:lnTo>
                  <a:pt x="1827363" y="1147736"/>
                </a:lnTo>
                <a:lnTo>
                  <a:pt x="1795777" y="1179336"/>
                </a:lnTo>
                <a:lnTo>
                  <a:pt x="1757907" y="1203419"/>
                </a:lnTo>
                <a:lnTo>
                  <a:pt x="1714976" y="1218766"/>
                </a:lnTo>
                <a:lnTo>
                  <a:pt x="1668208" y="1224152"/>
                </a:lnTo>
                <a:lnTo>
                  <a:pt x="204025" y="1224152"/>
                </a:lnTo>
                <a:lnTo>
                  <a:pt x="157242" y="1218766"/>
                </a:lnTo>
                <a:lnTo>
                  <a:pt x="114297" y="1203419"/>
                </a:lnTo>
                <a:lnTo>
                  <a:pt x="76415" y="1179336"/>
                </a:lnTo>
                <a:lnTo>
                  <a:pt x="44819" y="1147736"/>
                </a:lnTo>
                <a:lnTo>
                  <a:pt x="20736" y="1109843"/>
                </a:lnTo>
                <a:lnTo>
                  <a:pt x="5388" y="1066878"/>
                </a:lnTo>
                <a:lnTo>
                  <a:pt x="0" y="1020063"/>
                </a:lnTo>
                <a:lnTo>
                  <a:pt x="0" y="203961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35556" y="4005034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35556" y="4005034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14473" y="4012438"/>
            <a:ext cx="127508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72296" y="3783838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0" y="203962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1" y="0"/>
                </a:lnTo>
                <a:lnTo>
                  <a:pt x="1668145" y="0"/>
                </a:lnTo>
                <a:lnTo>
                  <a:pt x="1714919" y="5386"/>
                </a:lnTo>
                <a:lnTo>
                  <a:pt x="1757869" y="20730"/>
                </a:lnTo>
                <a:lnTo>
                  <a:pt x="1795764" y="44806"/>
                </a:lnTo>
                <a:lnTo>
                  <a:pt x="1827377" y="76392"/>
                </a:lnTo>
                <a:lnTo>
                  <a:pt x="1851478" y="114262"/>
                </a:lnTo>
                <a:lnTo>
                  <a:pt x="1866840" y="157194"/>
                </a:lnTo>
                <a:lnTo>
                  <a:pt x="1872233" y="203962"/>
                </a:lnTo>
                <a:lnTo>
                  <a:pt x="1872233" y="1020063"/>
                </a:lnTo>
                <a:lnTo>
                  <a:pt x="1866840" y="1066831"/>
                </a:lnTo>
                <a:lnTo>
                  <a:pt x="1851478" y="1109763"/>
                </a:lnTo>
                <a:lnTo>
                  <a:pt x="1827377" y="1147633"/>
                </a:lnTo>
                <a:lnTo>
                  <a:pt x="1795764" y="1179219"/>
                </a:lnTo>
                <a:lnTo>
                  <a:pt x="1757869" y="1203295"/>
                </a:lnTo>
                <a:lnTo>
                  <a:pt x="1714919" y="1218639"/>
                </a:lnTo>
                <a:lnTo>
                  <a:pt x="1668145" y="1224026"/>
                </a:lnTo>
                <a:lnTo>
                  <a:pt x="203961" y="1224026"/>
                </a:lnTo>
                <a:lnTo>
                  <a:pt x="157194" y="1218639"/>
                </a:lnTo>
                <a:lnTo>
                  <a:pt x="114262" y="1203295"/>
                </a:lnTo>
                <a:lnTo>
                  <a:pt x="76392" y="1179219"/>
                </a:lnTo>
                <a:lnTo>
                  <a:pt x="44806" y="1147633"/>
                </a:lnTo>
                <a:lnTo>
                  <a:pt x="20730" y="1109763"/>
                </a:lnTo>
                <a:lnTo>
                  <a:pt x="5386" y="1066831"/>
                </a:lnTo>
                <a:lnTo>
                  <a:pt x="0" y="1020063"/>
                </a:lnTo>
                <a:lnTo>
                  <a:pt x="0" y="203962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88324" y="3999827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88324" y="3999827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768334" y="4006850"/>
            <a:ext cx="127444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57925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0" y="204089"/>
                </a:moveTo>
                <a:lnTo>
                  <a:pt x="5386" y="157314"/>
                </a:lnTo>
                <a:lnTo>
                  <a:pt x="20730" y="114364"/>
                </a:lnTo>
                <a:lnTo>
                  <a:pt x="44806" y="76469"/>
                </a:lnTo>
                <a:lnTo>
                  <a:pt x="76392" y="44856"/>
                </a:lnTo>
                <a:lnTo>
                  <a:pt x="114262" y="20755"/>
                </a:lnTo>
                <a:lnTo>
                  <a:pt x="157194" y="5393"/>
                </a:lnTo>
                <a:lnTo>
                  <a:pt x="203962" y="0"/>
                </a:lnTo>
                <a:lnTo>
                  <a:pt x="1668145" y="0"/>
                </a:lnTo>
                <a:lnTo>
                  <a:pt x="1714919" y="5393"/>
                </a:lnTo>
                <a:lnTo>
                  <a:pt x="1757869" y="20755"/>
                </a:lnTo>
                <a:lnTo>
                  <a:pt x="1795764" y="44856"/>
                </a:lnTo>
                <a:lnTo>
                  <a:pt x="1827377" y="76469"/>
                </a:lnTo>
                <a:lnTo>
                  <a:pt x="1851478" y="114364"/>
                </a:lnTo>
                <a:lnTo>
                  <a:pt x="1866840" y="157314"/>
                </a:lnTo>
                <a:lnTo>
                  <a:pt x="1872233" y="204089"/>
                </a:lnTo>
                <a:lnTo>
                  <a:pt x="1872233" y="1020191"/>
                </a:lnTo>
                <a:lnTo>
                  <a:pt x="1866840" y="1066958"/>
                </a:lnTo>
                <a:lnTo>
                  <a:pt x="1851478" y="1109890"/>
                </a:lnTo>
                <a:lnTo>
                  <a:pt x="1827377" y="1147760"/>
                </a:lnTo>
                <a:lnTo>
                  <a:pt x="1795764" y="1179346"/>
                </a:lnTo>
                <a:lnTo>
                  <a:pt x="1757869" y="1203422"/>
                </a:lnTo>
                <a:lnTo>
                  <a:pt x="1714919" y="1218766"/>
                </a:lnTo>
                <a:lnTo>
                  <a:pt x="1668145" y="1224153"/>
                </a:lnTo>
                <a:lnTo>
                  <a:pt x="203962" y="1224153"/>
                </a:lnTo>
                <a:lnTo>
                  <a:pt x="157194" y="1218766"/>
                </a:lnTo>
                <a:lnTo>
                  <a:pt x="114262" y="1203422"/>
                </a:lnTo>
                <a:lnTo>
                  <a:pt x="76392" y="1179346"/>
                </a:lnTo>
                <a:lnTo>
                  <a:pt x="44806" y="1147760"/>
                </a:lnTo>
                <a:lnTo>
                  <a:pt x="20730" y="1109890"/>
                </a:lnTo>
                <a:lnTo>
                  <a:pt x="5386" y="1066958"/>
                </a:lnTo>
                <a:lnTo>
                  <a:pt x="0" y="1020191"/>
                </a:lnTo>
                <a:lnTo>
                  <a:pt x="0" y="204089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73953" y="3980396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73953" y="3980396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553580" y="3987672"/>
            <a:ext cx="127508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046220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1668271" y="0"/>
                </a:moveTo>
                <a:lnTo>
                  <a:pt x="204088" y="0"/>
                </a:lnTo>
                <a:lnTo>
                  <a:pt x="157314" y="5393"/>
                </a:lnTo>
                <a:lnTo>
                  <a:pt x="114364" y="20755"/>
                </a:lnTo>
                <a:lnTo>
                  <a:pt x="76469" y="44856"/>
                </a:lnTo>
                <a:lnTo>
                  <a:pt x="44856" y="76469"/>
                </a:lnTo>
                <a:lnTo>
                  <a:pt x="20755" y="114364"/>
                </a:lnTo>
                <a:lnTo>
                  <a:pt x="5393" y="157314"/>
                </a:lnTo>
                <a:lnTo>
                  <a:pt x="0" y="204089"/>
                </a:lnTo>
                <a:lnTo>
                  <a:pt x="0" y="1020191"/>
                </a:lnTo>
                <a:lnTo>
                  <a:pt x="5393" y="1066958"/>
                </a:lnTo>
                <a:lnTo>
                  <a:pt x="20755" y="1109890"/>
                </a:lnTo>
                <a:lnTo>
                  <a:pt x="44856" y="1147760"/>
                </a:lnTo>
                <a:lnTo>
                  <a:pt x="76469" y="1179346"/>
                </a:lnTo>
                <a:lnTo>
                  <a:pt x="114364" y="1203422"/>
                </a:lnTo>
                <a:lnTo>
                  <a:pt x="157314" y="1218766"/>
                </a:lnTo>
                <a:lnTo>
                  <a:pt x="204088" y="1224153"/>
                </a:lnTo>
                <a:lnTo>
                  <a:pt x="1668271" y="1224153"/>
                </a:lnTo>
                <a:lnTo>
                  <a:pt x="1715039" y="1218766"/>
                </a:lnTo>
                <a:lnTo>
                  <a:pt x="1757971" y="1203422"/>
                </a:lnTo>
                <a:lnTo>
                  <a:pt x="1795841" y="1179346"/>
                </a:lnTo>
                <a:lnTo>
                  <a:pt x="1827427" y="1147760"/>
                </a:lnTo>
                <a:lnTo>
                  <a:pt x="1851503" y="1109890"/>
                </a:lnTo>
                <a:lnTo>
                  <a:pt x="1866847" y="1066958"/>
                </a:lnTo>
                <a:lnTo>
                  <a:pt x="1872233" y="1020191"/>
                </a:lnTo>
                <a:lnTo>
                  <a:pt x="1872233" y="204089"/>
                </a:lnTo>
                <a:lnTo>
                  <a:pt x="1866847" y="157314"/>
                </a:lnTo>
                <a:lnTo>
                  <a:pt x="1851503" y="114364"/>
                </a:lnTo>
                <a:lnTo>
                  <a:pt x="1827427" y="76469"/>
                </a:lnTo>
                <a:lnTo>
                  <a:pt x="1795841" y="44856"/>
                </a:lnTo>
                <a:lnTo>
                  <a:pt x="1757971" y="20755"/>
                </a:lnTo>
                <a:lnTo>
                  <a:pt x="1715039" y="5393"/>
                </a:lnTo>
                <a:lnTo>
                  <a:pt x="1668271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62248" y="3980396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62248" y="3980396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341367" y="3987672"/>
            <a:ext cx="127508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F6919E6F-5034-0945-94FD-9BAD1BE1EED7}"/>
              </a:ext>
            </a:extLst>
          </p:cNvPr>
          <p:cNvGrpSpPr/>
          <p:nvPr/>
        </p:nvGrpSpPr>
        <p:grpSpPr>
          <a:xfrm>
            <a:off x="1919541" y="1537970"/>
            <a:ext cx="1872614" cy="3442266"/>
            <a:chOff x="1919541" y="1385315"/>
            <a:chExt cx="1872614" cy="3442266"/>
          </a:xfrm>
        </p:grpSpPr>
        <p:sp>
          <p:nvSpPr>
            <p:cNvPr id="2" name="object 2"/>
            <p:cNvSpPr txBox="1"/>
            <p:nvPr/>
          </p:nvSpPr>
          <p:spPr>
            <a:xfrm>
              <a:off x="2520492" y="1385315"/>
              <a:ext cx="488950" cy="110799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7200" b="1" dirty="0">
                  <a:latin typeface="Calibri"/>
                  <a:cs typeface="Calibri"/>
                </a:rPr>
                <a:t>1</a:t>
              </a:r>
              <a:endParaRPr sz="7200" dirty="0">
                <a:latin typeface="Calibri"/>
                <a:cs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919541" y="3603301"/>
              <a:ext cx="1872614" cy="1224280"/>
            </a:xfrm>
            <a:custGeom>
              <a:avLst/>
              <a:gdLst/>
              <a:ahLst/>
              <a:cxnLst/>
              <a:rect l="l" t="t" r="r" b="b"/>
              <a:pathLst>
                <a:path w="1872614" h="1224279">
                  <a:moveTo>
                    <a:pt x="1668208" y="0"/>
                  </a:moveTo>
                  <a:lnTo>
                    <a:pt x="204025" y="0"/>
                  </a:lnTo>
                  <a:lnTo>
                    <a:pt x="157242" y="5386"/>
                  </a:lnTo>
                  <a:lnTo>
                    <a:pt x="114297" y="20730"/>
                  </a:lnTo>
                  <a:lnTo>
                    <a:pt x="76415" y="44806"/>
                  </a:lnTo>
                  <a:lnTo>
                    <a:pt x="44819" y="76392"/>
                  </a:lnTo>
                  <a:lnTo>
                    <a:pt x="20736" y="114262"/>
                  </a:lnTo>
                  <a:lnTo>
                    <a:pt x="5388" y="157194"/>
                  </a:lnTo>
                  <a:lnTo>
                    <a:pt x="0" y="203961"/>
                  </a:lnTo>
                  <a:lnTo>
                    <a:pt x="0" y="1020063"/>
                  </a:lnTo>
                  <a:lnTo>
                    <a:pt x="5388" y="1066878"/>
                  </a:lnTo>
                  <a:lnTo>
                    <a:pt x="20736" y="1109843"/>
                  </a:lnTo>
                  <a:lnTo>
                    <a:pt x="44819" y="1147736"/>
                  </a:lnTo>
                  <a:lnTo>
                    <a:pt x="76415" y="1179336"/>
                  </a:lnTo>
                  <a:lnTo>
                    <a:pt x="114297" y="1203419"/>
                  </a:lnTo>
                  <a:lnTo>
                    <a:pt x="157242" y="1218766"/>
                  </a:lnTo>
                  <a:lnTo>
                    <a:pt x="204025" y="1224152"/>
                  </a:lnTo>
                  <a:lnTo>
                    <a:pt x="1668208" y="1224152"/>
                  </a:lnTo>
                  <a:lnTo>
                    <a:pt x="1714976" y="1218766"/>
                  </a:lnTo>
                  <a:lnTo>
                    <a:pt x="1757907" y="1203419"/>
                  </a:lnTo>
                  <a:lnTo>
                    <a:pt x="1795777" y="1179336"/>
                  </a:lnTo>
                  <a:lnTo>
                    <a:pt x="1827363" y="1147736"/>
                  </a:lnTo>
                  <a:lnTo>
                    <a:pt x="1851440" y="1109843"/>
                  </a:lnTo>
                  <a:lnTo>
                    <a:pt x="1866783" y="1066878"/>
                  </a:lnTo>
                  <a:lnTo>
                    <a:pt x="1872170" y="1020063"/>
                  </a:lnTo>
                  <a:lnTo>
                    <a:pt x="1872170" y="203961"/>
                  </a:lnTo>
                  <a:lnTo>
                    <a:pt x="1866783" y="157194"/>
                  </a:lnTo>
                  <a:lnTo>
                    <a:pt x="1851440" y="114262"/>
                  </a:lnTo>
                  <a:lnTo>
                    <a:pt x="1827363" y="76392"/>
                  </a:lnTo>
                  <a:lnTo>
                    <a:pt x="1795777" y="44806"/>
                  </a:lnTo>
                  <a:lnTo>
                    <a:pt x="1757907" y="20730"/>
                  </a:lnTo>
                  <a:lnTo>
                    <a:pt x="1714976" y="5386"/>
                  </a:lnTo>
                  <a:lnTo>
                    <a:pt x="166820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Image 2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238554" y="3787570"/>
              <a:ext cx="1267565" cy="894659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127CFA0-A48A-204A-8B2C-C5AC5A0A0082}"/>
              </a:ext>
            </a:extLst>
          </p:cNvPr>
          <p:cNvGrpSpPr/>
          <p:nvPr/>
        </p:nvGrpSpPr>
        <p:grpSpPr>
          <a:xfrm>
            <a:off x="4046220" y="1537970"/>
            <a:ext cx="1872614" cy="3450589"/>
            <a:chOff x="4046220" y="1537970"/>
            <a:chExt cx="1872614" cy="3450589"/>
          </a:xfrm>
        </p:grpSpPr>
        <p:sp>
          <p:nvSpPr>
            <p:cNvPr id="5" name="object 5"/>
            <p:cNvSpPr txBox="1"/>
            <p:nvPr/>
          </p:nvSpPr>
          <p:spPr>
            <a:xfrm>
              <a:off x="4735195" y="1537970"/>
              <a:ext cx="489584" cy="110799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7200" b="1" dirty="0">
                  <a:latin typeface="Calibri"/>
                  <a:cs typeface="Calibri"/>
                </a:rPr>
                <a:t>2</a:t>
              </a:r>
              <a:endParaRPr sz="7200" dirty="0">
                <a:latin typeface="Calibri"/>
                <a:cs typeface="Calibri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4046220" y="3764279"/>
              <a:ext cx="1872614" cy="1224280"/>
            </a:xfrm>
            <a:custGeom>
              <a:avLst/>
              <a:gdLst/>
              <a:ahLst/>
              <a:cxnLst/>
              <a:rect l="l" t="t" r="r" b="b"/>
              <a:pathLst>
                <a:path w="1872614" h="1224279">
                  <a:moveTo>
                    <a:pt x="0" y="204089"/>
                  </a:moveTo>
                  <a:lnTo>
                    <a:pt x="5393" y="157314"/>
                  </a:lnTo>
                  <a:lnTo>
                    <a:pt x="20755" y="114364"/>
                  </a:lnTo>
                  <a:lnTo>
                    <a:pt x="44856" y="76469"/>
                  </a:lnTo>
                  <a:lnTo>
                    <a:pt x="76469" y="44856"/>
                  </a:lnTo>
                  <a:lnTo>
                    <a:pt x="114364" y="20755"/>
                  </a:lnTo>
                  <a:lnTo>
                    <a:pt x="157314" y="5393"/>
                  </a:lnTo>
                  <a:lnTo>
                    <a:pt x="204088" y="0"/>
                  </a:lnTo>
                  <a:lnTo>
                    <a:pt x="1668271" y="0"/>
                  </a:lnTo>
                  <a:lnTo>
                    <a:pt x="1715039" y="5393"/>
                  </a:lnTo>
                  <a:lnTo>
                    <a:pt x="1757971" y="20755"/>
                  </a:lnTo>
                  <a:lnTo>
                    <a:pt x="1795841" y="44856"/>
                  </a:lnTo>
                  <a:lnTo>
                    <a:pt x="1827427" y="76469"/>
                  </a:lnTo>
                  <a:lnTo>
                    <a:pt x="1851503" y="114364"/>
                  </a:lnTo>
                  <a:lnTo>
                    <a:pt x="1866847" y="157314"/>
                  </a:lnTo>
                  <a:lnTo>
                    <a:pt x="1872233" y="204089"/>
                  </a:lnTo>
                  <a:lnTo>
                    <a:pt x="1872233" y="1020191"/>
                  </a:lnTo>
                  <a:lnTo>
                    <a:pt x="1866847" y="1066958"/>
                  </a:lnTo>
                  <a:lnTo>
                    <a:pt x="1851503" y="1109890"/>
                  </a:lnTo>
                  <a:lnTo>
                    <a:pt x="1827427" y="1147760"/>
                  </a:lnTo>
                  <a:lnTo>
                    <a:pt x="1795841" y="1179346"/>
                  </a:lnTo>
                  <a:lnTo>
                    <a:pt x="1757971" y="1203422"/>
                  </a:lnTo>
                  <a:lnTo>
                    <a:pt x="1715039" y="1218766"/>
                  </a:lnTo>
                  <a:lnTo>
                    <a:pt x="1668271" y="1224153"/>
                  </a:lnTo>
                  <a:lnTo>
                    <a:pt x="204088" y="1224153"/>
                  </a:lnTo>
                  <a:lnTo>
                    <a:pt x="157314" y="1218766"/>
                  </a:lnTo>
                  <a:lnTo>
                    <a:pt x="114364" y="1203422"/>
                  </a:lnTo>
                  <a:lnTo>
                    <a:pt x="76469" y="1179346"/>
                  </a:lnTo>
                  <a:lnTo>
                    <a:pt x="44856" y="1147760"/>
                  </a:lnTo>
                  <a:lnTo>
                    <a:pt x="20755" y="1109890"/>
                  </a:lnTo>
                  <a:lnTo>
                    <a:pt x="5393" y="1066958"/>
                  </a:lnTo>
                  <a:lnTo>
                    <a:pt x="0" y="1020191"/>
                  </a:lnTo>
                  <a:lnTo>
                    <a:pt x="0" y="204089"/>
                  </a:lnTo>
                  <a:close/>
                </a:path>
              </a:pathLst>
            </a:custGeom>
            <a:ln w="254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Image 3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321490" y="3953856"/>
              <a:ext cx="1267565" cy="894659"/>
            </a:xfrm>
            <a:prstGeom prst="rect">
              <a:avLst/>
            </a:prstGeom>
          </p:spPr>
        </p:pic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C6148C4D-FFA9-6841-AAA9-D1E07B4A008F}"/>
              </a:ext>
            </a:extLst>
          </p:cNvPr>
          <p:cNvGrpSpPr/>
          <p:nvPr/>
        </p:nvGrpSpPr>
        <p:grpSpPr>
          <a:xfrm>
            <a:off x="6257925" y="1537970"/>
            <a:ext cx="1872614" cy="3450589"/>
            <a:chOff x="6257925" y="1537970"/>
            <a:chExt cx="1872614" cy="3450589"/>
          </a:xfrm>
        </p:grpSpPr>
        <p:sp>
          <p:nvSpPr>
            <p:cNvPr id="4" name="object 4"/>
            <p:cNvSpPr txBox="1"/>
            <p:nvPr/>
          </p:nvSpPr>
          <p:spPr>
            <a:xfrm>
              <a:off x="6949821" y="1537970"/>
              <a:ext cx="489584" cy="110799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7200" b="1" dirty="0">
                  <a:latin typeface="Calibri"/>
                  <a:cs typeface="Calibri"/>
                </a:rPr>
                <a:t>3</a:t>
              </a:r>
              <a:endParaRPr sz="7200" dirty="0">
                <a:latin typeface="Calibri"/>
                <a:cs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6257925" y="3764279"/>
              <a:ext cx="1872614" cy="1224280"/>
            </a:xfrm>
            <a:custGeom>
              <a:avLst/>
              <a:gdLst/>
              <a:ahLst/>
              <a:cxnLst/>
              <a:rect l="l" t="t" r="r" b="b"/>
              <a:pathLst>
                <a:path w="1872615" h="1224279">
                  <a:moveTo>
                    <a:pt x="1668145" y="0"/>
                  </a:moveTo>
                  <a:lnTo>
                    <a:pt x="203962" y="0"/>
                  </a:lnTo>
                  <a:lnTo>
                    <a:pt x="157194" y="5393"/>
                  </a:lnTo>
                  <a:lnTo>
                    <a:pt x="114262" y="20755"/>
                  </a:lnTo>
                  <a:lnTo>
                    <a:pt x="76392" y="44856"/>
                  </a:lnTo>
                  <a:lnTo>
                    <a:pt x="44806" y="76469"/>
                  </a:lnTo>
                  <a:lnTo>
                    <a:pt x="20730" y="114364"/>
                  </a:lnTo>
                  <a:lnTo>
                    <a:pt x="5386" y="157314"/>
                  </a:lnTo>
                  <a:lnTo>
                    <a:pt x="0" y="204089"/>
                  </a:lnTo>
                  <a:lnTo>
                    <a:pt x="0" y="1020191"/>
                  </a:lnTo>
                  <a:lnTo>
                    <a:pt x="5386" y="1066958"/>
                  </a:lnTo>
                  <a:lnTo>
                    <a:pt x="20730" y="1109890"/>
                  </a:lnTo>
                  <a:lnTo>
                    <a:pt x="44806" y="1147760"/>
                  </a:lnTo>
                  <a:lnTo>
                    <a:pt x="76392" y="1179346"/>
                  </a:lnTo>
                  <a:lnTo>
                    <a:pt x="114262" y="1203422"/>
                  </a:lnTo>
                  <a:lnTo>
                    <a:pt x="157194" y="1218766"/>
                  </a:lnTo>
                  <a:lnTo>
                    <a:pt x="203962" y="1224153"/>
                  </a:lnTo>
                  <a:lnTo>
                    <a:pt x="1668145" y="1224153"/>
                  </a:lnTo>
                  <a:lnTo>
                    <a:pt x="1714919" y="1218766"/>
                  </a:lnTo>
                  <a:lnTo>
                    <a:pt x="1757869" y="1203422"/>
                  </a:lnTo>
                  <a:lnTo>
                    <a:pt x="1795764" y="1179346"/>
                  </a:lnTo>
                  <a:lnTo>
                    <a:pt x="1827377" y="1147760"/>
                  </a:lnTo>
                  <a:lnTo>
                    <a:pt x="1851478" y="1109890"/>
                  </a:lnTo>
                  <a:lnTo>
                    <a:pt x="1866840" y="1066958"/>
                  </a:lnTo>
                  <a:lnTo>
                    <a:pt x="1872233" y="1020191"/>
                  </a:lnTo>
                  <a:lnTo>
                    <a:pt x="1872233" y="204089"/>
                  </a:lnTo>
                  <a:lnTo>
                    <a:pt x="1866840" y="157314"/>
                  </a:lnTo>
                  <a:lnTo>
                    <a:pt x="1851478" y="114364"/>
                  </a:lnTo>
                  <a:lnTo>
                    <a:pt x="1827377" y="76469"/>
                  </a:lnTo>
                  <a:lnTo>
                    <a:pt x="1795764" y="44856"/>
                  </a:lnTo>
                  <a:lnTo>
                    <a:pt x="1757869" y="20755"/>
                  </a:lnTo>
                  <a:lnTo>
                    <a:pt x="1714919" y="5393"/>
                  </a:lnTo>
                  <a:lnTo>
                    <a:pt x="1668145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Image 3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581003" y="3904739"/>
              <a:ext cx="1267565" cy="894659"/>
            </a:xfrm>
            <a:prstGeom prst="rect">
              <a:avLst/>
            </a:prstGeom>
          </p:spPr>
        </p:pic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16275891-6C6A-BD4A-995C-D9E724B265A1}"/>
              </a:ext>
            </a:extLst>
          </p:cNvPr>
          <p:cNvGrpSpPr/>
          <p:nvPr/>
        </p:nvGrpSpPr>
        <p:grpSpPr>
          <a:xfrm>
            <a:off x="8472296" y="1537970"/>
            <a:ext cx="1872614" cy="3470148"/>
            <a:chOff x="8472296" y="1537970"/>
            <a:chExt cx="1872614" cy="3470148"/>
          </a:xfrm>
        </p:grpSpPr>
        <p:sp>
          <p:nvSpPr>
            <p:cNvPr id="3" name="object 3"/>
            <p:cNvSpPr txBox="1"/>
            <p:nvPr/>
          </p:nvSpPr>
          <p:spPr>
            <a:xfrm>
              <a:off x="9164573" y="1537970"/>
              <a:ext cx="489584" cy="110799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7200" b="1" dirty="0">
                  <a:latin typeface="Calibri"/>
                  <a:cs typeface="Calibri"/>
                </a:rPr>
                <a:t>4</a:t>
              </a:r>
              <a:endParaRPr sz="7200" dirty="0">
                <a:latin typeface="Calibri"/>
                <a:cs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8472296" y="3783838"/>
              <a:ext cx="1872614" cy="1224280"/>
            </a:xfrm>
            <a:custGeom>
              <a:avLst/>
              <a:gdLst/>
              <a:ahLst/>
              <a:cxnLst/>
              <a:rect l="l" t="t" r="r" b="b"/>
              <a:pathLst>
                <a:path w="1872615" h="1224279">
                  <a:moveTo>
                    <a:pt x="1668145" y="0"/>
                  </a:moveTo>
                  <a:lnTo>
                    <a:pt x="203961" y="0"/>
                  </a:lnTo>
                  <a:lnTo>
                    <a:pt x="157194" y="5386"/>
                  </a:lnTo>
                  <a:lnTo>
                    <a:pt x="114262" y="20730"/>
                  </a:lnTo>
                  <a:lnTo>
                    <a:pt x="76392" y="44806"/>
                  </a:lnTo>
                  <a:lnTo>
                    <a:pt x="44806" y="76392"/>
                  </a:lnTo>
                  <a:lnTo>
                    <a:pt x="20730" y="114262"/>
                  </a:lnTo>
                  <a:lnTo>
                    <a:pt x="5386" y="157194"/>
                  </a:lnTo>
                  <a:lnTo>
                    <a:pt x="0" y="203962"/>
                  </a:lnTo>
                  <a:lnTo>
                    <a:pt x="0" y="1020063"/>
                  </a:lnTo>
                  <a:lnTo>
                    <a:pt x="5386" y="1066831"/>
                  </a:lnTo>
                  <a:lnTo>
                    <a:pt x="20730" y="1109763"/>
                  </a:lnTo>
                  <a:lnTo>
                    <a:pt x="44806" y="1147633"/>
                  </a:lnTo>
                  <a:lnTo>
                    <a:pt x="76392" y="1179219"/>
                  </a:lnTo>
                  <a:lnTo>
                    <a:pt x="114262" y="1203295"/>
                  </a:lnTo>
                  <a:lnTo>
                    <a:pt x="157194" y="1218639"/>
                  </a:lnTo>
                  <a:lnTo>
                    <a:pt x="203961" y="1224026"/>
                  </a:lnTo>
                  <a:lnTo>
                    <a:pt x="1668145" y="1224026"/>
                  </a:lnTo>
                  <a:lnTo>
                    <a:pt x="1714919" y="1218639"/>
                  </a:lnTo>
                  <a:lnTo>
                    <a:pt x="1757869" y="1203295"/>
                  </a:lnTo>
                  <a:lnTo>
                    <a:pt x="1795764" y="1179219"/>
                  </a:lnTo>
                  <a:lnTo>
                    <a:pt x="1827377" y="1147633"/>
                  </a:lnTo>
                  <a:lnTo>
                    <a:pt x="1851478" y="1109763"/>
                  </a:lnTo>
                  <a:lnTo>
                    <a:pt x="1866840" y="1066831"/>
                  </a:lnTo>
                  <a:lnTo>
                    <a:pt x="1872233" y="1020063"/>
                  </a:lnTo>
                  <a:lnTo>
                    <a:pt x="1872233" y="203962"/>
                  </a:lnTo>
                  <a:lnTo>
                    <a:pt x="1866840" y="157194"/>
                  </a:lnTo>
                  <a:lnTo>
                    <a:pt x="1851478" y="114262"/>
                  </a:lnTo>
                  <a:lnTo>
                    <a:pt x="1827377" y="76392"/>
                  </a:lnTo>
                  <a:lnTo>
                    <a:pt x="1795764" y="44806"/>
                  </a:lnTo>
                  <a:lnTo>
                    <a:pt x="1757869" y="20730"/>
                  </a:lnTo>
                  <a:lnTo>
                    <a:pt x="1714919" y="5386"/>
                  </a:lnTo>
                  <a:lnTo>
                    <a:pt x="1668145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Image 3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779445" y="3941590"/>
              <a:ext cx="1267565" cy="894659"/>
            </a:xfrm>
            <a:prstGeom prst="rect">
              <a:avLst/>
            </a:prstGeom>
          </p:spPr>
        </p:pic>
      </p:grpSp>
      <p:sp>
        <p:nvSpPr>
          <p:cNvPr id="34" name="object 11">
            <a:extLst>
              <a:ext uri="{FF2B5EF4-FFF2-40B4-BE49-F238E27FC236}">
                <a16:creationId xmlns:a16="http://schemas.microsoft.com/office/drawing/2014/main" id="{6623E01A-A2F2-C642-92A4-79003FA3749B}"/>
              </a:ext>
            </a:extLst>
          </p:cNvPr>
          <p:cNvSpPr/>
          <p:nvPr/>
        </p:nvSpPr>
        <p:spPr>
          <a:xfrm>
            <a:off x="8472296" y="3783838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1668145" y="0"/>
                </a:moveTo>
                <a:lnTo>
                  <a:pt x="203961" y="0"/>
                </a:lnTo>
                <a:lnTo>
                  <a:pt x="157194" y="5386"/>
                </a:lnTo>
                <a:lnTo>
                  <a:pt x="114262" y="20730"/>
                </a:lnTo>
                <a:lnTo>
                  <a:pt x="76392" y="44806"/>
                </a:lnTo>
                <a:lnTo>
                  <a:pt x="44806" y="76392"/>
                </a:lnTo>
                <a:lnTo>
                  <a:pt x="20730" y="114262"/>
                </a:lnTo>
                <a:lnTo>
                  <a:pt x="5386" y="157194"/>
                </a:lnTo>
                <a:lnTo>
                  <a:pt x="0" y="203962"/>
                </a:lnTo>
                <a:lnTo>
                  <a:pt x="0" y="1020063"/>
                </a:lnTo>
                <a:lnTo>
                  <a:pt x="5386" y="1066831"/>
                </a:lnTo>
                <a:lnTo>
                  <a:pt x="20730" y="1109763"/>
                </a:lnTo>
                <a:lnTo>
                  <a:pt x="44806" y="1147633"/>
                </a:lnTo>
                <a:lnTo>
                  <a:pt x="76392" y="1179219"/>
                </a:lnTo>
                <a:lnTo>
                  <a:pt x="114262" y="1203295"/>
                </a:lnTo>
                <a:lnTo>
                  <a:pt x="157194" y="1218639"/>
                </a:lnTo>
                <a:lnTo>
                  <a:pt x="203961" y="1224026"/>
                </a:lnTo>
                <a:lnTo>
                  <a:pt x="1668145" y="1224026"/>
                </a:lnTo>
                <a:lnTo>
                  <a:pt x="1714919" y="1218639"/>
                </a:lnTo>
                <a:lnTo>
                  <a:pt x="1757869" y="1203295"/>
                </a:lnTo>
                <a:lnTo>
                  <a:pt x="1795764" y="1179219"/>
                </a:lnTo>
                <a:lnTo>
                  <a:pt x="1827377" y="1147633"/>
                </a:lnTo>
                <a:lnTo>
                  <a:pt x="1851478" y="1109763"/>
                </a:lnTo>
                <a:lnTo>
                  <a:pt x="1866840" y="1066831"/>
                </a:lnTo>
                <a:lnTo>
                  <a:pt x="1872233" y="1020063"/>
                </a:lnTo>
                <a:lnTo>
                  <a:pt x="1872233" y="203962"/>
                </a:lnTo>
                <a:lnTo>
                  <a:pt x="1866840" y="157194"/>
                </a:lnTo>
                <a:lnTo>
                  <a:pt x="1851478" y="114262"/>
                </a:lnTo>
                <a:lnTo>
                  <a:pt x="1827377" y="76392"/>
                </a:lnTo>
                <a:lnTo>
                  <a:pt x="1795764" y="44806"/>
                </a:lnTo>
                <a:lnTo>
                  <a:pt x="1757869" y="20730"/>
                </a:lnTo>
                <a:lnTo>
                  <a:pt x="1714919" y="5386"/>
                </a:lnTo>
                <a:lnTo>
                  <a:pt x="166814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4">
            <a:extLst>
              <a:ext uri="{FF2B5EF4-FFF2-40B4-BE49-F238E27FC236}">
                <a16:creationId xmlns:a16="http://schemas.microsoft.com/office/drawing/2014/main" id="{1C212816-3CCD-F840-83C1-023C318D0726}"/>
              </a:ext>
            </a:extLst>
          </p:cNvPr>
          <p:cNvSpPr/>
          <p:nvPr/>
        </p:nvSpPr>
        <p:spPr>
          <a:xfrm>
            <a:off x="8688324" y="3999827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CA943553-F410-8F44-AB96-5DBE9A3C4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253" y="3807243"/>
            <a:ext cx="1206083" cy="120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18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marcheturque.wav"/>
          </p:stSnd>
        </p:sndAc>
      </p:transition>
    </mc:Choice>
    <mc:Fallback xmlns="">
      <p:transition xmlns:p14="http://schemas.microsoft.com/office/powerpoint/2010/main" spd="slow">
        <p:sndAc>
          <p:stSnd>
            <p:snd r:embed="rId5" name="marcheturqu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68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4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80"/>
                            </p:stCondLst>
                            <p:childTnLst>
                              <p:par>
                                <p:cTn id="9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68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4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60"/>
                            </p:stCondLst>
                            <p:childTnLst>
                              <p:par>
                                <p:cTn id="13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68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4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40"/>
                            </p:stCondLst>
                            <p:childTnLst>
                              <p:par>
                                <p:cTn id="17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68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4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2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68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4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00"/>
                            </p:stCondLst>
                            <p:childTnLst>
                              <p:par>
                                <p:cTn id="25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68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4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80"/>
                            </p:stCondLst>
                            <p:childTnLst>
                              <p:par>
                                <p:cTn id="29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68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34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60"/>
                            </p:stCondLst>
                            <p:childTnLst>
                              <p:par>
                                <p:cTn id="33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68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4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440"/>
                            </p:stCondLst>
                            <p:childTnLst>
                              <p:par>
                                <p:cTn id="37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68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34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120"/>
                            </p:stCondLst>
                            <p:childTnLst>
                              <p:par>
                                <p:cTn id="41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68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34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800"/>
                            </p:stCondLst>
                            <p:childTnLst>
                              <p:par>
                                <p:cTn id="45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68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34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480"/>
                            </p:stCondLst>
                            <p:childTnLst>
                              <p:par>
                                <p:cTn id="49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68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34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160"/>
                            </p:stCondLst>
                            <p:childTnLst>
                              <p:par>
                                <p:cTn id="53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68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34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840"/>
                            </p:stCondLst>
                            <p:childTnLst>
                              <p:par>
                                <p:cTn id="57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68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34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20"/>
                            </p:stCondLst>
                            <p:childTnLst>
                              <p:par>
                                <p:cTn id="61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68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34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200"/>
                            </p:stCondLst>
                            <p:childTnLst>
                              <p:par>
                                <p:cTn id="65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68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34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919541" y="3746181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0" y="203961"/>
                </a:moveTo>
                <a:lnTo>
                  <a:pt x="5388" y="157194"/>
                </a:lnTo>
                <a:lnTo>
                  <a:pt x="20736" y="114262"/>
                </a:lnTo>
                <a:lnTo>
                  <a:pt x="44819" y="76392"/>
                </a:lnTo>
                <a:lnTo>
                  <a:pt x="76415" y="44806"/>
                </a:lnTo>
                <a:lnTo>
                  <a:pt x="114297" y="20730"/>
                </a:lnTo>
                <a:lnTo>
                  <a:pt x="157242" y="5386"/>
                </a:lnTo>
                <a:lnTo>
                  <a:pt x="204025" y="0"/>
                </a:lnTo>
                <a:lnTo>
                  <a:pt x="1668208" y="0"/>
                </a:lnTo>
                <a:lnTo>
                  <a:pt x="1714976" y="5386"/>
                </a:lnTo>
                <a:lnTo>
                  <a:pt x="1757907" y="20730"/>
                </a:lnTo>
                <a:lnTo>
                  <a:pt x="1795777" y="44806"/>
                </a:lnTo>
                <a:lnTo>
                  <a:pt x="1827363" y="76392"/>
                </a:lnTo>
                <a:lnTo>
                  <a:pt x="1851440" y="114262"/>
                </a:lnTo>
                <a:lnTo>
                  <a:pt x="1866783" y="157194"/>
                </a:lnTo>
                <a:lnTo>
                  <a:pt x="1872170" y="203961"/>
                </a:lnTo>
                <a:lnTo>
                  <a:pt x="1872170" y="1020063"/>
                </a:lnTo>
                <a:lnTo>
                  <a:pt x="1866783" y="1066878"/>
                </a:lnTo>
                <a:lnTo>
                  <a:pt x="1851440" y="1109843"/>
                </a:lnTo>
                <a:lnTo>
                  <a:pt x="1827363" y="1147736"/>
                </a:lnTo>
                <a:lnTo>
                  <a:pt x="1795777" y="1179336"/>
                </a:lnTo>
                <a:lnTo>
                  <a:pt x="1757907" y="1203419"/>
                </a:lnTo>
                <a:lnTo>
                  <a:pt x="1714976" y="1218766"/>
                </a:lnTo>
                <a:lnTo>
                  <a:pt x="1668208" y="1224152"/>
                </a:lnTo>
                <a:lnTo>
                  <a:pt x="204025" y="1224152"/>
                </a:lnTo>
                <a:lnTo>
                  <a:pt x="157242" y="1218766"/>
                </a:lnTo>
                <a:lnTo>
                  <a:pt x="114297" y="1203419"/>
                </a:lnTo>
                <a:lnTo>
                  <a:pt x="76415" y="1179336"/>
                </a:lnTo>
                <a:lnTo>
                  <a:pt x="44819" y="1147736"/>
                </a:lnTo>
                <a:lnTo>
                  <a:pt x="20736" y="1109843"/>
                </a:lnTo>
                <a:lnTo>
                  <a:pt x="5388" y="1066878"/>
                </a:lnTo>
                <a:lnTo>
                  <a:pt x="0" y="1020063"/>
                </a:lnTo>
                <a:lnTo>
                  <a:pt x="0" y="203961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35556" y="4005034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35556" y="4005034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14473" y="4012438"/>
            <a:ext cx="127508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72296" y="3783838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0" y="203962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1" y="0"/>
                </a:lnTo>
                <a:lnTo>
                  <a:pt x="1668145" y="0"/>
                </a:lnTo>
                <a:lnTo>
                  <a:pt x="1714919" y="5386"/>
                </a:lnTo>
                <a:lnTo>
                  <a:pt x="1757869" y="20730"/>
                </a:lnTo>
                <a:lnTo>
                  <a:pt x="1795764" y="44806"/>
                </a:lnTo>
                <a:lnTo>
                  <a:pt x="1827377" y="76392"/>
                </a:lnTo>
                <a:lnTo>
                  <a:pt x="1851478" y="114262"/>
                </a:lnTo>
                <a:lnTo>
                  <a:pt x="1866840" y="157194"/>
                </a:lnTo>
                <a:lnTo>
                  <a:pt x="1872233" y="203962"/>
                </a:lnTo>
                <a:lnTo>
                  <a:pt x="1872233" y="1020063"/>
                </a:lnTo>
                <a:lnTo>
                  <a:pt x="1866840" y="1066831"/>
                </a:lnTo>
                <a:lnTo>
                  <a:pt x="1851478" y="1109763"/>
                </a:lnTo>
                <a:lnTo>
                  <a:pt x="1827377" y="1147633"/>
                </a:lnTo>
                <a:lnTo>
                  <a:pt x="1795764" y="1179219"/>
                </a:lnTo>
                <a:lnTo>
                  <a:pt x="1757869" y="1203295"/>
                </a:lnTo>
                <a:lnTo>
                  <a:pt x="1714919" y="1218639"/>
                </a:lnTo>
                <a:lnTo>
                  <a:pt x="1668145" y="1224026"/>
                </a:lnTo>
                <a:lnTo>
                  <a:pt x="203961" y="1224026"/>
                </a:lnTo>
                <a:lnTo>
                  <a:pt x="157194" y="1218639"/>
                </a:lnTo>
                <a:lnTo>
                  <a:pt x="114262" y="1203295"/>
                </a:lnTo>
                <a:lnTo>
                  <a:pt x="76392" y="1179219"/>
                </a:lnTo>
                <a:lnTo>
                  <a:pt x="44806" y="1147633"/>
                </a:lnTo>
                <a:lnTo>
                  <a:pt x="20730" y="1109763"/>
                </a:lnTo>
                <a:lnTo>
                  <a:pt x="5386" y="1066831"/>
                </a:lnTo>
                <a:lnTo>
                  <a:pt x="0" y="1020063"/>
                </a:lnTo>
                <a:lnTo>
                  <a:pt x="0" y="203962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88324" y="3999827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88324" y="3999827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768334" y="4006850"/>
            <a:ext cx="127444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57925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0" y="204089"/>
                </a:moveTo>
                <a:lnTo>
                  <a:pt x="5386" y="157314"/>
                </a:lnTo>
                <a:lnTo>
                  <a:pt x="20730" y="114364"/>
                </a:lnTo>
                <a:lnTo>
                  <a:pt x="44806" y="76469"/>
                </a:lnTo>
                <a:lnTo>
                  <a:pt x="76392" y="44856"/>
                </a:lnTo>
                <a:lnTo>
                  <a:pt x="114262" y="20755"/>
                </a:lnTo>
                <a:lnTo>
                  <a:pt x="157194" y="5393"/>
                </a:lnTo>
                <a:lnTo>
                  <a:pt x="203962" y="0"/>
                </a:lnTo>
                <a:lnTo>
                  <a:pt x="1668145" y="0"/>
                </a:lnTo>
                <a:lnTo>
                  <a:pt x="1714919" y="5393"/>
                </a:lnTo>
                <a:lnTo>
                  <a:pt x="1757869" y="20755"/>
                </a:lnTo>
                <a:lnTo>
                  <a:pt x="1795764" y="44856"/>
                </a:lnTo>
                <a:lnTo>
                  <a:pt x="1827377" y="76469"/>
                </a:lnTo>
                <a:lnTo>
                  <a:pt x="1851478" y="114364"/>
                </a:lnTo>
                <a:lnTo>
                  <a:pt x="1866840" y="157314"/>
                </a:lnTo>
                <a:lnTo>
                  <a:pt x="1872233" y="204089"/>
                </a:lnTo>
                <a:lnTo>
                  <a:pt x="1872233" y="1020191"/>
                </a:lnTo>
                <a:lnTo>
                  <a:pt x="1866840" y="1066958"/>
                </a:lnTo>
                <a:lnTo>
                  <a:pt x="1851478" y="1109890"/>
                </a:lnTo>
                <a:lnTo>
                  <a:pt x="1827377" y="1147760"/>
                </a:lnTo>
                <a:lnTo>
                  <a:pt x="1795764" y="1179346"/>
                </a:lnTo>
                <a:lnTo>
                  <a:pt x="1757869" y="1203422"/>
                </a:lnTo>
                <a:lnTo>
                  <a:pt x="1714919" y="1218766"/>
                </a:lnTo>
                <a:lnTo>
                  <a:pt x="1668145" y="1224153"/>
                </a:lnTo>
                <a:lnTo>
                  <a:pt x="203962" y="1224153"/>
                </a:lnTo>
                <a:lnTo>
                  <a:pt x="157194" y="1218766"/>
                </a:lnTo>
                <a:lnTo>
                  <a:pt x="114262" y="1203422"/>
                </a:lnTo>
                <a:lnTo>
                  <a:pt x="76392" y="1179346"/>
                </a:lnTo>
                <a:lnTo>
                  <a:pt x="44806" y="1147760"/>
                </a:lnTo>
                <a:lnTo>
                  <a:pt x="20730" y="1109890"/>
                </a:lnTo>
                <a:lnTo>
                  <a:pt x="5386" y="1066958"/>
                </a:lnTo>
                <a:lnTo>
                  <a:pt x="0" y="1020191"/>
                </a:lnTo>
                <a:lnTo>
                  <a:pt x="0" y="204089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73953" y="3980396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73953" y="3980396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553580" y="3987672"/>
            <a:ext cx="127508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046220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1668271" y="0"/>
                </a:moveTo>
                <a:lnTo>
                  <a:pt x="204088" y="0"/>
                </a:lnTo>
                <a:lnTo>
                  <a:pt x="157314" y="5393"/>
                </a:lnTo>
                <a:lnTo>
                  <a:pt x="114364" y="20755"/>
                </a:lnTo>
                <a:lnTo>
                  <a:pt x="76469" y="44856"/>
                </a:lnTo>
                <a:lnTo>
                  <a:pt x="44856" y="76469"/>
                </a:lnTo>
                <a:lnTo>
                  <a:pt x="20755" y="114364"/>
                </a:lnTo>
                <a:lnTo>
                  <a:pt x="5393" y="157314"/>
                </a:lnTo>
                <a:lnTo>
                  <a:pt x="0" y="204089"/>
                </a:lnTo>
                <a:lnTo>
                  <a:pt x="0" y="1020191"/>
                </a:lnTo>
                <a:lnTo>
                  <a:pt x="5393" y="1066958"/>
                </a:lnTo>
                <a:lnTo>
                  <a:pt x="20755" y="1109890"/>
                </a:lnTo>
                <a:lnTo>
                  <a:pt x="44856" y="1147760"/>
                </a:lnTo>
                <a:lnTo>
                  <a:pt x="76469" y="1179346"/>
                </a:lnTo>
                <a:lnTo>
                  <a:pt x="114364" y="1203422"/>
                </a:lnTo>
                <a:lnTo>
                  <a:pt x="157314" y="1218766"/>
                </a:lnTo>
                <a:lnTo>
                  <a:pt x="204088" y="1224153"/>
                </a:lnTo>
                <a:lnTo>
                  <a:pt x="1668271" y="1224153"/>
                </a:lnTo>
                <a:lnTo>
                  <a:pt x="1715039" y="1218766"/>
                </a:lnTo>
                <a:lnTo>
                  <a:pt x="1757971" y="1203422"/>
                </a:lnTo>
                <a:lnTo>
                  <a:pt x="1795841" y="1179346"/>
                </a:lnTo>
                <a:lnTo>
                  <a:pt x="1827427" y="1147760"/>
                </a:lnTo>
                <a:lnTo>
                  <a:pt x="1851503" y="1109890"/>
                </a:lnTo>
                <a:lnTo>
                  <a:pt x="1866847" y="1066958"/>
                </a:lnTo>
                <a:lnTo>
                  <a:pt x="1872233" y="1020191"/>
                </a:lnTo>
                <a:lnTo>
                  <a:pt x="1872233" y="204089"/>
                </a:lnTo>
                <a:lnTo>
                  <a:pt x="1866847" y="157314"/>
                </a:lnTo>
                <a:lnTo>
                  <a:pt x="1851503" y="114364"/>
                </a:lnTo>
                <a:lnTo>
                  <a:pt x="1827427" y="76469"/>
                </a:lnTo>
                <a:lnTo>
                  <a:pt x="1795841" y="44856"/>
                </a:lnTo>
                <a:lnTo>
                  <a:pt x="1757971" y="20755"/>
                </a:lnTo>
                <a:lnTo>
                  <a:pt x="1715039" y="5393"/>
                </a:lnTo>
                <a:lnTo>
                  <a:pt x="1668271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62248" y="3980396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62248" y="3980396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341367" y="3987672"/>
            <a:ext cx="127508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F6919E6F-5034-0945-94FD-9BAD1BE1EED7}"/>
              </a:ext>
            </a:extLst>
          </p:cNvPr>
          <p:cNvGrpSpPr/>
          <p:nvPr/>
        </p:nvGrpSpPr>
        <p:grpSpPr>
          <a:xfrm>
            <a:off x="1919541" y="1537970"/>
            <a:ext cx="1872614" cy="3442266"/>
            <a:chOff x="1919541" y="1385315"/>
            <a:chExt cx="1872614" cy="3442266"/>
          </a:xfrm>
        </p:grpSpPr>
        <p:sp>
          <p:nvSpPr>
            <p:cNvPr id="2" name="object 2"/>
            <p:cNvSpPr txBox="1"/>
            <p:nvPr/>
          </p:nvSpPr>
          <p:spPr>
            <a:xfrm>
              <a:off x="2520492" y="1385315"/>
              <a:ext cx="488950" cy="110799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7200" b="1" dirty="0">
                  <a:latin typeface="Calibri"/>
                  <a:cs typeface="Calibri"/>
                </a:rPr>
                <a:t>1</a:t>
              </a:r>
              <a:endParaRPr sz="7200" dirty="0">
                <a:latin typeface="Calibri"/>
                <a:cs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919541" y="3603301"/>
              <a:ext cx="1872614" cy="1224280"/>
            </a:xfrm>
            <a:custGeom>
              <a:avLst/>
              <a:gdLst/>
              <a:ahLst/>
              <a:cxnLst/>
              <a:rect l="l" t="t" r="r" b="b"/>
              <a:pathLst>
                <a:path w="1872614" h="1224279">
                  <a:moveTo>
                    <a:pt x="1668208" y="0"/>
                  </a:moveTo>
                  <a:lnTo>
                    <a:pt x="204025" y="0"/>
                  </a:lnTo>
                  <a:lnTo>
                    <a:pt x="157242" y="5386"/>
                  </a:lnTo>
                  <a:lnTo>
                    <a:pt x="114297" y="20730"/>
                  </a:lnTo>
                  <a:lnTo>
                    <a:pt x="76415" y="44806"/>
                  </a:lnTo>
                  <a:lnTo>
                    <a:pt x="44819" y="76392"/>
                  </a:lnTo>
                  <a:lnTo>
                    <a:pt x="20736" y="114262"/>
                  </a:lnTo>
                  <a:lnTo>
                    <a:pt x="5388" y="157194"/>
                  </a:lnTo>
                  <a:lnTo>
                    <a:pt x="0" y="203961"/>
                  </a:lnTo>
                  <a:lnTo>
                    <a:pt x="0" y="1020063"/>
                  </a:lnTo>
                  <a:lnTo>
                    <a:pt x="5388" y="1066878"/>
                  </a:lnTo>
                  <a:lnTo>
                    <a:pt x="20736" y="1109843"/>
                  </a:lnTo>
                  <a:lnTo>
                    <a:pt x="44819" y="1147736"/>
                  </a:lnTo>
                  <a:lnTo>
                    <a:pt x="76415" y="1179336"/>
                  </a:lnTo>
                  <a:lnTo>
                    <a:pt x="114297" y="1203419"/>
                  </a:lnTo>
                  <a:lnTo>
                    <a:pt x="157242" y="1218766"/>
                  </a:lnTo>
                  <a:lnTo>
                    <a:pt x="204025" y="1224152"/>
                  </a:lnTo>
                  <a:lnTo>
                    <a:pt x="1668208" y="1224152"/>
                  </a:lnTo>
                  <a:lnTo>
                    <a:pt x="1714976" y="1218766"/>
                  </a:lnTo>
                  <a:lnTo>
                    <a:pt x="1757907" y="1203419"/>
                  </a:lnTo>
                  <a:lnTo>
                    <a:pt x="1795777" y="1179336"/>
                  </a:lnTo>
                  <a:lnTo>
                    <a:pt x="1827363" y="1147736"/>
                  </a:lnTo>
                  <a:lnTo>
                    <a:pt x="1851440" y="1109843"/>
                  </a:lnTo>
                  <a:lnTo>
                    <a:pt x="1866783" y="1066878"/>
                  </a:lnTo>
                  <a:lnTo>
                    <a:pt x="1872170" y="1020063"/>
                  </a:lnTo>
                  <a:lnTo>
                    <a:pt x="1872170" y="203961"/>
                  </a:lnTo>
                  <a:lnTo>
                    <a:pt x="1866783" y="157194"/>
                  </a:lnTo>
                  <a:lnTo>
                    <a:pt x="1851440" y="114262"/>
                  </a:lnTo>
                  <a:lnTo>
                    <a:pt x="1827363" y="76392"/>
                  </a:lnTo>
                  <a:lnTo>
                    <a:pt x="1795777" y="44806"/>
                  </a:lnTo>
                  <a:lnTo>
                    <a:pt x="1757907" y="20730"/>
                  </a:lnTo>
                  <a:lnTo>
                    <a:pt x="1714976" y="5386"/>
                  </a:lnTo>
                  <a:lnTo>
                    <a:pt x="166820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Image 2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238554" y="3787570"/>
              <a:ext cx="1267565" cy="894659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127CFA0-A48A-204A-8B2C-C5AC5A0A0082}"/>
              </a:ext>
            </a:extLst>
          </p:cNvPr>
          <p:cNvGrpSpPr/>
          <p:nvPr/>
        </p:nvGrpSpPr>
        <p:grpSpPr>
          <a:xfrm>
            <a:off x="4046220" y="1537970"/>
            <a:ext cx="1872614" cy="3450589"/>
            <a:chOff x="4046220" y="1537970"/>
            <a:chExt cx="1872614" cy="3450589"/>
          </a:xfrm>
        </p:grpSpPr>
        <p:sp>
          <p:nvSpPr>
            <p:cNvPr id="5" name="object 5"/>
            <p:cNvSpPr txBox="1"/>
            <p:nvPr/>
          </p:nvSpPr>
          <p:spPr>
            <a:xfrm>
              <a:off x="4735195" y="1537970"/>
              <a:ext cx="489584" cy="110799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7200" b="1" dirty="0">
                  <a:latin typeface="Calibri"/>
                  <a:cs typeface="Calibri"/>
                </a:rPr>
                <a:t>2</a:t>
              </a:r>
              <a:endParaRPr sz="7200" dirty="0">
                <a:latin typeface="Calibri"/>
                <a:cs typeface="Calibri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4046220" y="3764279"/>
              <a:ext cx="1872614" cy="1224280"/>
            </a:xfrm>
            <a:custGeom>
              <a:avLst/>
              <a:gdLst/>
              <a:ahLst/>
              <a:cxnLst/>
              <a:rect l="l" t="t" r="r" b="b"/>
              <a:pathLst>
                <a:path w="1872614" h="1224279">
                  <a:moveTo>
                    <a:pt x="0" y="204089"/>
                  </a:moveTo>
                  <a:lnTo>
                    <a:pt x="5393" y="157314"/>
                  </a:lnTo>
                  <a:lnTo>
                    <a:pt x="20755" y="114364"/>
                  </a:lnTo>
                  <a:lnTo>
                    <a:pt x="44856" y="76469"/>
                  </a:lnTo>
                  <a:lnTo>
                    <a:pt x="76469" y="44856"/>
                  </a:lnTo>
                  <a:lnTo>
                    <a:pt x="114364" y="20755"/>
                  </a:lnTo>
                  <a:lnTo>
                    <a:pt x="157314" y="5393"/>
                  </a:lnTo>
                  <a:lnTo>
                    <a:pt x="204088" y="0"/>
                  </a:lnTo>
                  <a:lnTo>
                    <a:pt x="1668271" y="0"/>
                  </a:lnTo>
                  <a:lnTo>
                    <a:pt x="1715039" y="5393"/>
                  </a:lnTo>
                  <a:lnTo>
                    <a:pt x="1757971" y="20755"/>
                  </a:lnTo>
                  <a:lnTo>
                    <a:pt x="1795841" y="44856"/>
                  </a:lnTo>
                  <a:lnTo>
                    <a:pt x="1827427" y="76469"/>
                  </a:lnTo>
                  <a:lnTo>
                    <a:pt x="1851503" y="114364"/>
                  </a:lnTo>
                  <a:lnTo>
                    <a:pt x="1866847" y="157314"/>
                  </a:lnTo>
                  <a:lnTo>
                    <a:pt x="1872233" y="204089"/>
                  </a:lnTo>
                  <a:lnTo>
                    <a:pt x="1872233" y="1020191"/>
                  </a:lnTo>
                  <a:lnTo>
                    <a:pt x="1866847" y="1066958"/>
                  </a:lnTo>
                  <a:lnTo>
                    <a:pt x="1851503" y="1109890"/>
                  </a:lnTo>
                  <a:lnTo>
                    <a:pt x="1827427" y="1147760"/>
                  </a:lnTo>
                  <a:lnTo>
                    <a:pt x="1795841" y="1179346"/>
                  </a:lnTo>
                  <a:lnTo>
                    <a:pt x="1757971" y="1203422"/>
                  </a:lnTo>
                  <a:lnTo>
                    <a:pt x="1715039" y="1218766"/>
                  </a:lnTo>
                  <a:lnTo>
                    <a:pt x="1668271" y="1224153"/>
                  </a:lnTo>
                  <a:lnTo>
                    <a:pt x="204088" y="1224153"/>
                  </a:lnTo>
                  <a:lnTo>
                    <a:pt x="157314" y="1218766"/>
                  </a:lnTo>
                  <a:lnTo>
                    <a:pt x="114364" y="1203422"/>
                  </a:lnTo>
                  <a:lnTo>
                    <a:pt x="76469" y="1179346"/>
                  </a:lnTo>
                  <a:lnTo>
                    <a:pt x="44856" y="1147760"/>
                  </a:lnTo>
                  <a:lnTo>
                    <a:pt x="20755" y="1109890"/>
                  </a:lnTo>
                  <a:lnTo>
                    <a:pt x="5393" y="1066958"/>
                  </a:lnTo>
                  <a:lnTo>
                    <a:pt x="0" y="1020191"/>
                  </a:lnTo>
                  <a:lnTo>
                    <a:pt x="0" y="204089"/>
                  </a:lnTo>
                  <a:close/>
                </a:path>
              </a:pathLst>
            </a:custGeom>
            <a:ln w="254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Image 3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321490" y="3953856"/>
              <a:ext cx="1267565" cy="894659"/>
            </a:xfrm>
            <a:prstGeom prst="rect">
              <a:avLst/>
            </a:prstGeom>
          </p:spPr>
        </p:pic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C6148C4D-FFA9-6841-AAA9-D1E07B4A008F}"/>
              </a:ext>
            </a:extLst>
          </p:cNvPr>
          <p:cNvGrpSpPr/>
          <p:nvPr/>
        </p:nvGrpSpPr>
        <p:grpSpPr>
          <a:xfrm>
            <a:off x="6257925" y="1537970"/>
            <a:ext cx="1872614" cy="3450589"/>
            <a:chOff x="6257925" y="1537970"/>
            <a:chExt cx="1872614" cy="3450589"/>
          </a:xfrm>
        </p:grpSpPr>
        <p:sp>
          <p:nvSpPr>
            <p:cNvPr id="4" name="object 4"/>
            <p:cNvSpPr txBox="1"/>
            <p:nvPr/>
          </p:nvSpPr>
          <p:spPr>
            <a:xfrm>
              <a:off x="6949821" y="1537970"/>
              <a:ext cx="489584" cy="110799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7200" b="1" dirty="0">
                  <a:latin typeface="Calibri"/>
                  <a:cs typeface="Calibri"/>
                </a:rPr>
                <a:t>3</a:t>
              </a:r>
              <a:endParaRPr sz="7200" dirty="0">
                <a:latin typeface="Calibri"/>
                <a:cs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6257925" y="3764279"/>
              <a:ext cx="1872614" cy="1224280"/>
            </a:xfrm>
            <a:custGeom>
              <a:avLst/>
              <a:gdLst/>
              <a:ahLst/>
              <a:cxnLst/>
              <a:rect l="l" t="t" r="r" b="b"/>
              <a:pathLst>
                <a:path w="1872615" h="1224279">
                  <a:moveTo>
                    <a:pt x="1668145" y="0"/>
                  </a:moveTo>
                  <a:lnTo>
                    <a:pt x="203962" y="0"/>
                  </a:lnTo>
                  <a:lnTo>
                    <a:pt x="157194" y="5393"/>
                  </a:lnTo>
                  <a:lnTo>
                    <a:pt x="114262" y="20755"/>
                  </a:lnTo>
                  <a:lnTo>
                    <a:pt x="76392" y="44856"/>
                  </a:lnTo>
                  <a:lnTo>
                    <a:pt x="44806" y="76469"/>
                  </a:lnTo>
                  <a:lnTo>
                    <a:pt x="20730" y="114364"/>
                  </a:lnTo>
                  <a:lnTo>
                    <a:pt x="5386" y="157314"/>
                  </a:lnTo>
                  <a:lnTo>
                    <a:pt x="0" y="204089"/>
                  </a:lnTo>
                  <a:lnTo>
                    <a:pt x="0" y="1020191"/>
                  </a:lnTo>
                  <a:lnTo>
                    <a:pt x="5386" y="1066958"/>
                  </a:lnTo>
                  <a:lnTo>
                    <a:pt x="20730" y="1109890"/>
                  </a:lnTo>
                  <a:lnTo>
                    <a:pt x="44806" y="1147760"/>
                  </a:lnTo>
                  <a:lnTo>
                    <a:pt x="76392" y="1179346"/>
                  </a:lnTo>
                  <a:lnTo>
                    <a:pt x="114262" y="1203422"/>
                  </a:lnTo>
                  <a:lnTo>
                    <a:pt x="157194" y="1218766"/>
                  </a:lnTo>
                  <a:lnTo>
                    <a:pt x="203962" y="1224153"/>
                  </a:lnTo>
                  <a:lnTo>
                    <a:pt x="1668145" y="1224153"/>
                  </a:lnTo>
                  <a:lnTo>
                    <a:pt x="1714919" y="1218766"/>
                  </a:lnTo>
                  <a:lnTo>
                    <a:pt x="1757869" y="1203422"/>
                  </a:lnTo>
                  <a:lnTo>
                    <a:pt x="1795764" y="1179346"/>
                  </a:lnTo>
                  <a:lnTo>
                    <a:pt x="1827377" y="1147760"/>
                  </a:lnTo>
                  <a:lnTo>
                    <a:pt x="1851478" y="1109890"/>
                  </a:lnTo>
                  <a:lnTo>
                    <a:pt x="1866840" y="1066958"/>
                  </a:lnTo>
                  <a:lnTo>
                    <a:pt x="1872233" y="1020191"/>
                  </a:lnTo>
                  <a:lnTo>
                    <a:pt x="1872233" y="204089"/>
                  </a:lnTo>
                  <a:lnTo>
                    <a:pt x="1866840" y="157314"/>
                  </a:lnTo>
                  <a:lnTo>
                    <a:pt x="1851478" y="114364"/>
                  </a:lnTo>
                  <a:lnTo>
                    <a:pt x="1827377" y="76469"/>
                  </a:lnTo>
                  <a:lnTo>
                    <a:pt x="1795764" y="44856"/>
                  </a:lnTo>
                  <a:lnTo>
                    <a:pt x="1757869" y="20755"/>
                  </a:lnTo>
                  <a:lnTo>
                    <a:pt x="1714919" y="5393"/>
                  </a:lnTo>
                  <a:lnTo>
                    <a:pt x="1668145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Image 3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581003" y="3904739"/>
              <a:ext cx="1267565" cy="894659"/>
            </a:xfrm>
            <a:prstGeom prst="rect">
              <a:avLst/>
            </a:prstGeom>
          </p:spPr>
        </p:pic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16275891-6C6A-BD4A-995C-D9E724B265A1}"/>
              </a:ext>
            </a:extLst>
          </p:cNvPr>
          <p:cNvGrpSpPr/>
          <p:nvPr/>
        </p:nvGrpSpPr>
        <p:grpSpPr>
          <a:xfrm>
            <a:off x="8472296" y="1537970"/>
            <a:ext cx="1872614" cy="3470148"/>
            <a:chOff x="8472296" y="1537970"/>
            <a:chExt cx="1872614" cy="3470148"/>
          </a:xfrm>
        </p:grpSpPr>
        <p:sp>
          <p:nvSpPr>
            <p:cNvPr id="3" name="object 3"/>
            <p:cNvSpPr txBox="1"/>
            <p:nvPr/>
          </p:nvSpPr>
          <p:spPr>
            <a:xfrm>
              <a:off x="9164573" y="1537970"/>
              <a:ext cx="489584" cy="110799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7200" b="1" dirty="0">
                  <a:latin typeface="Calibri"/>
                  <a:cs typeface="Calibri"/>
                </a:rPr>
                <a:t>4</a:t>
              </a:r>
              <a:endParaRPr sz="7200" dirty="0">
                <a:latin typeface="Calibri"/>
                <a:cs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8472296" y="3783838"/>
              <a:ext cx="1872614" cy="1224280"/>
            </a:xfrm>
            <a:custGeom>
              <a:avLst/>
              <a:gdLst/>
              <a:ahLst/>
              <a:cxnLst/>
              <a:rect l="l" t="t" r="r" b="b"/>
              <a:pathLst>
                <a:path w="1872615" h="1224279">
                  <a:moveTo>
                    <a:pt x="1668145" y="0"/>
                  </a:moveTo>
                  <a:lnTo>
                    <a:pt x="203961" y="0"/>
                  </a:lnTo>
                  <a:lnTo>
                    <a:pt x="157194" y="5386"/>
                  </a:lnTo>
                  <a:lnTo>
                    <a:pt x="114262" y="20730"/>
                  </a:lnTo>
                  <a:lnTo>
                    <a:pt x="76392" y="44806"/>
                  </a:lnTo>
                  <a:lnTo>
                    <a:pt x="44806" y="76392"/>
                  </a:lnTo>
                  <a:lnTo>
                    <a:pt x="20730" y="114262"/>
                  </a:lnTo>
                  <a:lnTo>
                    <a:pt x="5386" y="157194"/>
                  </a:lnTo>
                  <a:lnTo>
                    <a:pt x="0" y="203962"/>
                  </a:lnTo>
                  <a:lnTo>
                    <a:pt x="0" y="1020063"/>
                  </a:lnTo>
                  <a:lnTo>
                    <a:pt x="5386" y="1066831"/>
                  </a:lnTo>
                  <a:lnTo>
                    <a:pt x="20730" y="1109763"/>
                  </a:lnTo>
                  <a:lnTo>
                    <a:pt x="44806" y="1147633"/>
                  </a:lnTo>
                  <a:lnTo>
                    <a:pt x="76392" y="1179219"/>
                  </a:lnTo>
                  <a:lnTo>
                    <a:pt x="114262" y="1203295"/>
                  </a:lnTo>
                  <a:lnTo>
                    <a:pt x="157194" y="1218639"/>
                  </a:lnTo>
                  <a:lnTo>
                    <a:pt x="203961" y="1224026"/>
                  </a:lnTo>
                  <a:lnTo>
                    <a:pt x="1668145" y="1224026"/>
                  </a:lnTo>
                  <a:lnTo>
                    <a:pt x="1714919" y="1218639"/>
                  </a:lnTo>
                  <a:lnTo>
                    <a:pt x="1757869" y="1203295"/>
                  </a:lnTo>
                  <a:lnTo>
                    <a:pt x="1795764" y="1179219"/>
                  </a:lnTo>
                  <a:lnTo>
                    <a:pt x="1827377" y="1147633"/>
                  </a:lnTo>
                  <a:lnTo>
                    <a:pt x="1851478" y="1109763"/>
                  </a:lnTo>
                  <a:lnTo>
                    <a:pt x="1866840" y="1066831"/>
                  </a:lnTo>
                  <a:lnTo>
                    <a:pt x="1872233" y="1020063"/>
                  </a:lnTo>
                  <a:lnTo>
                    <a:pt x="1872233" y="203962"/>
                  </a:lnTo>
                  <a:lnTo>
                    <a:pt x="1866840" y="157194"/>
                  </a:lnTo>
                  <a:lnTo>
                    <a:pt x="1851478" y="114262"/>
                  </a:lnTo>
                  <a:lnTo>
                    <a:pt x="1827377" y="76392"/>
                  </a:lnTo>
                  <a:lnTo>
                    <a:pt x="1795764" y="44806"/>
                  </a:lnTo>
                  <a:lnTo>
                    <a:pt x="1757869" y="20730"/>
                  </a:lnTo>
                  <a:lnTo>
                    <a:pt x="1714919" y="5386"/>
                  </a:lnTo>
                  <a:lnTo>
                    <a:pt x="1668145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Image 3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779445" y="3941590"/>
              <a:ext cx="1267565" cy="894659"/>
            </a:xfrm>
            <a:prstGeom prst="rect">
              <a:avLst/>
            </a:prstGeom>
          </p:spPr>
        </p:pic>
      </p:grpSp>
      <p:sp>
        <p:nvSpPr>
          <p:cNvPr id="34" name="object 11">
            <a:extLst>
              <a:ext uri="{FF2B5EF4-FFF2-40B4-BE49-F238E27FC236}">
                <a16:creationId xmlns:a16="http://schemas.microsoft.com/office/drawing/2014/main" id="{6623E01A-A2F2-C642-92A4-79003FA3749B}"/>
              </a:ext>
            </a:extLst>
          </p:cNvPr>
          <p:cNvSpPr/>
          <p:nvPr/>
        </p:nvSpPr>
        <p:spPr>
          <a:xfrm>
            <a:off x="8472296" y="3783838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1668145" y="0"/>
                </a:moveTo>
                <a:lnTo>
                  <a:pt x="203961" y="0"/>
                </a:lnTo>
                <a:lnTo>
                  <a:pt x="157194" y="5386"/>
                </a:lnTo>
                <a:lnTo>
                  <a:pt x="114262" y="20730"/>
                </a:lnTo>
                <a:lnTo>
                  <a:pt x="76392" y="44806"/>
                </a:lnTo>
                <a:lnTo>
                  <a:pt x="44806" y="76392"/>
                </a:lnTo>
                <a:lnTo>
                  <a:pt x="20730" y="114262"/>
                </a:lnTo>
                <a:lnTo>
                  <a:pt x="5386" y="157194"/>
                </a:lnTo>
                <a:lnTo>
                  <a:pt x="0" y="203962"/>
                </a:lnTo>
                <a:lnTo>
                  <a:pt x="0" y="1020063"/>
                </a:lnTo>
                <a:lnTo>
                  <a:pt x="5386" y="1066831"/>
                </a:lnTo>
                <a:lnTo>
                  <a:pt x="20730" y="1109763"/>
                </a:lnTo>
                <a:lnTo>
                  <a:pt x="44806" y="1147633"/>
                </a:lnTo>
                <a:lnTo>
                  <a:pt x="76392" y="1179219"/>
                </a:lnTo>
                <a:lnTo>
                  <a:pt x="114262" y="1203295"/>
                </a:lnTo>
                <a:lnTo>
                  <a:pt x="157194" y="1218639"/>
                </a:lnTo>
                <a:lnTo>
                  <a:pt x="203961" y="1224026"/>
                </a:lnTo>
                <a:lnTo>
                  <a:pt x="1668145" y="1224026"/>
                </a:lnTo>
                <a:lnTo>
                  <a:pt x="1714919" y="1218639"/>
                </a:lnTo>
                <a:lnTo>
                  <a:pt x="1757869" y="1203295"/>
                </a:lnTo>
                <a:lnTo>
                  <a:pt x="1795764" y="1179219"/>
                </a:lnTo>
                <a:lnTo>
                  <a:pt x="1827377" y="1147633"/>
                </a:lnTo>
                <a:lnTo>
                  <a:pt x="1851478" y="1109763"/>
                </a:lnTo>
                <a:lnTo>
                  <a:pt x="1866840" y="1066831"/>
                </a:lnTo>
                <a:lnTo>
                  <a:pt x="1872233" y="1020063"/>
                </a:lnTo>
                <a:lnTo>
                  <a:pt x="1872233" y="203962"/>
                </a:lnTo>
                <a:lnTo>
                  <a:pt x="1866840" y="157194"/>
                </a:lnTo>
                <a:lnTo>
                  <a:pt x="1851478" y="114262"/>
                </a:lnTo>
                <a:lnTo>
                  <a:pt x="1827377" y="76392"/>
                </a:lnTo>
                <a:lnTo>
                  <a:pt x="1795764" y="44806"/>
                </a:lnTo>
                <a:lnTo>
                  <a:pt x="1757869" y="20730"/>
                </a:lnTo>
                <a:lnTo>
                  <a:pt x="1714919" y="5386"/>
                </a:lnTo>
                <a:lnTo>
                  <a:pt x="166814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4">
            <a:extLst>
              <a:ext uri="{FF2B5EF4-FFF2-40B4-BE49-F238E27FC236}">
                <a16:creationId xmlns:a16="http://schemas.microsoft.com/office/drawing/2014/main" id="{1C212816-3CCD-F840-83C1-023C318D0726}"/>
              </a:ext>
            </a:extLst>
          </p:cNvPr>
          <p:cNvSpPr/>
          <p:nvPr/>
        </p:nvSpPr>
        <p:spPr>
          <a:xfrm>
            <a:off x="8688324" y="3999827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CA943553-F410-8F44-AB96-5DBE9A3C4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253" y="3807243"/>
            <a:ext cx="1206083" cy="120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bject 11">
            <a:extLst>
              <a:ext uri="{FF2B5EF4-FFF2-40B4-BE49-F238E27FC236}">
                <a16:creationId xmlns:a16="http://schemas.microsoft.com/office/drawing/2014/main" id="{935783D2-6503-8A48-B848-CCC38F551C36}"/>
              </a:ext>
            </a:extLst>
          </p:cNvPr>
          <p:cNvSpPr/>
          <p:nvPr/>
        </p:nvSpPr>
        <p:spPr>
          <a:xfrm>
            <a:off x="6257925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1668145" y="0"/>
                </a:moveTo>
                <a:lnTo>
                  <a:pt x="203962" y="0"/>
                </a:lnTo>
                <a:lnTo>
                  <a:pt x="157194" y="5393"/>
                </a:lnTo>
                <a:lnTo>
                  <a:pt x="114262" y="20755"/>
                </a:lnTo>
                <a:lnTo>
                  <a:pt x="76392" y="44856"/>
                </a:lnTo>
                <a:lnTo>
                  <a:pt x="44806" y="76469"/>
                </a:lnTo>
                <a:lnTo>
                  <a:pt x="20730" y="114364"/>
                </a:lnTo>
                <a:lnTo>
                  <a:pt x="5386" y="157314"/>
                </a:lnTo>
                <a:lnTo>
                  <a:pt x="0" y="204089"/>
                </a:lnTo>
                <a:lnTo>
                  <a:pt x="0" y="1020191"/>
                </a:lnTo>
                <a:lnTo>
                  <a:pt x="5386" y="1066958"/>
                </a:lnTo>
                <a:lnTo>
                  <a:pt x="20730" y="1109890"/>
                </a:lnTo>
                <a:lnTo>
                  <a:pt x="44806" y="1147760"/>
                </a:lnTo>
                <a:lnTo>
                  <a:pt x="76392" y="1179346"/>
                </a:lnTo>
                <a:lnTo>
                  <a:pt x="114262" y="1203422"/>
                </a:lnTo>
                <a:lnTo>
                  <a:pt x="157194" y="1218766"/>
                </a:lnTo>
                <a:lnTo>
                  <a:pt x="203962" y="1224153"/>
                </a:lnTo>
                <a:lnTo>
                  <a:pt x="1668145" y="1224153"/>
                </a:lnTo>
                <a:lnTo>
                  <a:pt x="1714919" y="1218766"/>
                </a:lnTo>
                <a:lnTo>
                  <a:pt x="1757869" y="1203422"/>
                </a:lnTo>
                <a:lnTo>
                  <a:pt x="1795764" y="1179346"/>
                </a:lnTo>
                <a:lnTo>
                  <a:pt x="1827377" y="1147760"/>
                </a:lnTo>
                <a:lnTo>
                  <a:pt x="1851478" y="1109890"/>
                </a:lnTo>
                <a:lnTo>
                  <a:pt x="1866840" y="1066958"/>
                </a:lnTo>
                <a:lnTo>
                  <a:pt x="1872233" y="1020191"/>
                </a:lnTo>
                <a:lnTo>
                  <a:pt x="1872233" y="204089"/>
                </a:lnTo>
                <a:lnTo>
                  <a:pt x="1866840" y="157314"/>
                </a:lnTo>
                <a:lnTo>
                  <a:pt x="1851478" y="114364"/>
                </a:lnTo>
                <a:lnTo>
                  <a:pt x="1827377" y="76469"/>
                </a:lnTo>
                <a:lnTo>
                  <a:pt x="1795764" y="44856"/>
                </a:lnTo>
                <a:lnTo>
                  <a:pt x="1757869" y="20755"/>
                </a:lnTo>
                <a:lnTo>
                  <a:pt x="1714919" y="5393"/>
                </a:lnTo>
                <a:lnTo>
                  <a:pt x="166814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1">
            <a:extLst>
              <a:ext uri="{FF2B5EF4-FFF2-40B4-BE49-F238E27FC236}">
                <a16:creationId xmlns:a16="http://schemas.microsoft.com/office/drawing/2014/main" id="{78138C36-DBA7-6E46-B7EB-A26CDD22DB90}"/>
              </a:ext>
            </a:extLst>
          </p:cNvPr>
          <p:cNvSpPr/>
          <p:nvPr/>
        </p:nvSpPr>
        <p:spPr>
          <a:xfrm>
            <a:off x="4049978" y="3773484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1668271" y="0"/>
                </a:moveTo>
                <a:lnTo>
                  <a:pt x="204088" y="0"/>
                </a:lnTo>
                <a:lnTo>
                  <a:pt x="157314" y="5386"/>
                </a:lnTo>
                <a:lnTo>
                  <a:pt x="114364" y="20733"/>
                </a:lnTo>
                <a:lnTo>
                  <a:pt x="76469" y="44816"/>
                </a:lnTo>
                <a:lnTo>
                  <a:pt x="44856" y="76416"/>
                </a:lnTo>
                <a:lnTo>
                  <a:pt x="20755" y="114309"/>
                </a:lnTo>
                <a:lnTo>
                  <a:pt x="5393" y="157274"/>
                </a:lnTo>
                <a:lnTo>
                  <a:pt x="0" y="204089"/>
                </a:lnTo>
                <a:lnTo>
                  <a:pt x="0" y="1020064"/>
                </a:lnTo>
                <a:lnTo>
                  <a:pt x="5393" y="1066878"/>
                </a:lnTo>
                <a:lnTo>
                  <a:pt x="20755" y="1109843"/>
                </a:lnTo>
                <a:lnTo>
                  <a:pt x="44856" y="1147736"/>
                </a:lnTo>
                <a:lnTo>
                  <a:pt x="76469" y="1179336"/>
                </a:lnTo>
                <a:lnTo>
                  <a:pt x="114364" y="1203419"/>
                </a:lnTo>
                <a:lnTo>
                  <a:pt x="157314" y="1218766"/>
                </a:lnTo>
                <a:lnTo>
                  <a:pt x="204088" y="1224153"/>
                </a:lnTo>
                <a:lnTo>
                  <a:pt x="1668271" y="1224153"/>
                </a:lnTo>
                <a:lnTo>
                  <a:pt x="1715039" y="1218766"/>
                </a:lnTo>
                <a:lnTo>
                  <a:pt x="1757971" y="1203419"/>
                </a:lnTo>
                <a:lnTo>
                  <a:pt x="1795841" y="1179336"/>
                </a:lnTo>
                <a:lnTo>
                  <a:pt x="1827427" y="1147736"/>
                </a:lnTo>
                <a:lnTo>
                  <a:pt x="1851503" y="1109843"/>
                </a:lnTo>
                <a:lnTo>
                  <a:pt x="1866847" y="1066878"/>
                </a:lnTo>
                <a:lnTo>
                  <a:pt x="1872233" y="1020064"/>
                </a:lnTo>
                <a:lnTo>
                  <a:pt x="1872233" y="204089"/>
                </a:lnTo>
                <a:lnTo>
                  <a:pt x="1866847" y="157274"/>
                </a:lnTo>
                <a:lnTo>
                  <a:pt x="1851503" y="114309"/>
                </a:lnTo>
                <a:lnTo>
                  <a:pt x="1827427" y="76416"/>
                </a:lnTo>
                <a:lnTo>
                  <a:pt x="1795841" y="44816"/>
                </a:lnTo>
                <a:lnTo>
                  <a:pt x="1757971" y="20733"/>
                </a:lnTo>
                <a:lnTo>
                  <a:pt x="1715039" y="5386"/>
                </a:lnTo>
                <a:lnTo>
                  <a:pt x="166827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8CF5C7F8-376E-9247-926D-488A8E5AC87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557338" y="3915272"/>
            <a:ext cx="1267565" cy="894659"/>
          </a:xfrm>
          <a:prstGeom prst="rect">
            <a:avLst/>
          </a:prstGeom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23533028-8FB2-5D41-8E3D-1EB838FBA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488" y="3791681"/>
            <a:ext cx="1206083" cy="120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38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marcheturque.wav"/>
          </p:stSnd>
        </p:sndAc>
      </p:transition>
    </mc:Choice>
    <mc:Fallback xmlns="">
      <p:transition xmlns:p14="http://schemas.microsoft.com/office/powerpoint/2010/main" spd="slow">
        <p:sndAc>
          <p:stSnd>
            <p:snd r:embed="rId5" name="marcheturqu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68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4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80"/>
                            </p:stCondLst>
                            <p:childTnLst>
                              <p:par>
                                <p:cTn id="9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68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4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60"/>
                            </p:stCondLst>
                            <p:childTnLst>
                              <p:par>
                                <p:cTn id="13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68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4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40"/>
                            </p:stCondLst>
                            <p:childTnLst>
                              <p:par>
                                <p:cTn id="17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68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4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2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68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4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00"/>
                            </p:stCondLst>
                            <p:childTnLst>
                              <p:par>
                                <p:cTn id="25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68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4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80"/>
                            </p:stCondLst>
                            <p:childTnLst>
                              <p:par>
                                <p:cTn id="29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68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34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60"/>
                            </p:stCondLst>
                            <p:childTnLst>
                              <p:par>
                                <p:cTn id="33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68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4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440"/>
                            </p:stCondLst>
                            <p:childTnLst>
                              <p:par>
                                <p:cTn id="37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68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34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120"/>
                            </p:stCondLst>
                            <p:childTnLst>
                              <p:par>
                                <p:cTn id="41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68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34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800"/>
                            </p:stCondLst>
                            <p:childTnLst>
                              <p:par>
                                <p:cTn id="45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68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34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480"/>
                            </p:stCondLst>
                            <p:childTnLst>
                              <p:par>
                                <p:cTn id="49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68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34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160"/>
                            </p:stCondLst>
                            <p:childTnLst>
                              <p:par>
                                <p:cTn id="53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68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34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840"/>
                            </p:stCondLst>
                            <p:childTnLst>
                              <p:par>
                                <p:cTn id="57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68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34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20"/>
                            </p:stCondLst>
                            <p:childTnLst>
                              <p:par>
                                <p:cTn id="61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68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34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200"/>
                            </p:stCondLst>
                            <p:childTnLst>
                              <p:par>
                                <p:cTn id="65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68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34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135556" y="4005034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35556" y="4005034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14473" y="4012438"/>
            <a:ext cx="127508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68334" y="4006850"/>
            <a:ext cx="127444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57925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0" y="204089"/>
                </a:moveTo>
                <a:lnTo>
                  <a:pt x="5386" y="157314"/>
                </a:lnTo>
                <a:lnTo>
                  <a:pt x="20730" y="114364"/>
                </a:lnTo>
                <a:lnTo>
                  <a:pt x="44806" y="76469"/>
                </a:lnTo>
                <a:lnTo>
                  <a:pt x="76392" y="44856"/>
                </a:lnTo>
                <a:lnTo>
                  <a:pt x="114262" y="20755"/>
                </a:lnTo>
                <a:lnTo>
                  <a:pt x="157194" y="5393"/>
                </a:lnTo>
                <a:lnTo>
                  <a:pt x="203962" y="0"/>
                </a:lnTo>
                <a:lnTo>
                  <a:pt x="1668145" y="0"/>
                </a:lnTo>
                <a:lnTo>
                  <a:pt x="1714919" y="5393"/>
                </a:lnTo>
                <a:lnTo>
                  <a:pt x="1757869" y="20755"/>
                </a:lnTo>
                <a:lnTo>
                  <a:pt x="1795764" y="44856"/>
                </a:lnTo>
                <a:lnTo>
                  <a:pt x="1827377" y="76469"/>
                </a:lnTo>
                <a:lnTo>
                  <a:pt x="1851478" y="114364"/>
                </a:lnTo>
                <a:lnTo>
                  <a:pt x="1866840" y="157314"/>
                </a:lnTo>
                <a:lnTo>
                  <a:pt x="1872233" y="204089"/>
                </a:lnTo>
                <a:lnTo>
                  <a:pt x="1872233" y="1020191"/>
                </a:lnTo>
                <a:lnTo>
                  <a:pt x="1866840" y="1066958"/>
                </a:lnTo>
                <a:lnTo>
                  <a:pt x="1851478" y="1109890"/>
                </a:lnTo>
                <a:lnTo>
                  <a:pt x="1827377" y="1147760"/>
                </a:lnTo>
                <a:lnTo>
                  <a:pt x="1795764" y="1179346"/>
                </a:lnTo>
                <a:lnTo>
                  <a:pt x="1757869" y="1203422"/>
                </a:lnTo>
                <a:lnTo>
                  <a:pt x="1714919" y="1218766"/>
                </a:lnTo>
                <a:lnTo>
                  <a:pt x="1668145" y="1224153"/>
                </a:lnTo>
                <a:lnTo>
                  <a:pt x="203962" y="1224153"/>
                </a:lnTo>
                <a:lnTo>
                  <a:pt x="157194" y="1218766"/>
                </a:lnTo>
                <a:lnTo>
                  <a:pt x="114262" y="1203422"/>
                </a:lnTo>
                <a:lnTo>
                  <a:pt x="76392" y="1179346"/>
                </a:lnTo>
                <a:lnTo>
                  <a:pt x="44806" y="1147760"/>
                </a:lnTo>
                <a:lnTo>
                  <a:pt x="20730" y="1109890"/>
                </a:lnTo>
                <a:lnTo>
                  <a:pt x="5386" y="1066958"/>
                </a:lnTo>
                <a:lnTo>
                  <a:pt x="0" y="1020191"/>
                </a:lnTo>
                <a:lnTo>
                  <a:pt x="0" y="204089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73953" y="3980396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73953" y="3980396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553580" y="3987672"/>
            <a:ext cx="127508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046220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1668271" y="0"/>
                </a:moveTo>
                <a:lnTo>
                  <a:pt x="204088" y="0"/>
                </a:lnTo>
                <a:lnTo>
                  <a:pt x="157314" y="5393"/>
                </a:lnTo>
                <a:lnTo>
                  <a:pt x="114364" y="20755"/>
                </a:lnTo>
                <a:lnTo>
                  <a:pt x="76469" y="44856"/>
                </a:lnTo>
                <a:lnTo>
                  <a:pt x="44856" y="76469"/>
                </a:lnTo>
                <a:lnTo>
                  <a:pt x="20755" y="114364"/>
                </a:lnTo>
                <a:lnTo>
                  <a:pt x="5393" y="157314"/>
                </a:lnTo>
                <a:lnTo>
                  <a:pt x="0" y="204089"/>
                </a:lnTo>
                <a:lnTo>
                  <a:pt x="0" y="1020191"/>
                </a:lnTo>
                <a:lnTo>
                  <a:pt x="5393" y="1066958"/>
                </a:lnTo>
                <a:lnTo>
                  <a:pt x="20755" y="1109890"/>
                </a:lnTo>
                <a:lnTo>
                  <a:pt x="44856" y="1147760"/>
                </a:lnTo>
                <a:lnTo>
                  <a:pt x="76469" y="1179346"/>
                </a:lnTo>
                <a:lnTo>
                  <a:pt x="114364" y="1203422"/>
                </a:lnTo>
                <a:lnTo>
                  <a:pt x="157314" y="1218766"/>
                </a:lnTo>
                <a:lnTo>
                  <a:pt x="204088" y="1224153"/>
                </a:lnTo>
                <a:lnTo>
                  <a:pt x="1668271" y="1224153"/>
                </a:lnTo>
                <a:lnTo>
                  <a:pt x="1715039" y="1218766"/>
                </a:lnTo>
                <a:lnTo>
                  <a:pt x="1757971" y="1203422"/>
                </a:lnTo>
                <a:lnTo>
                  <a:pt x="1795841" y="1179346"/>
                </a:lnTo>
                <a:lnTo>
                  <a:pt x="1827427" y="1147760"/>
                </a:lnTo>
                <a:lnTo>
                  <a:pt x="1851503" y="1109890"/>
                </a:lnTo>
                <a:lnTo>
                  <a:pt x="1866847" y="1066958"/>
                </a:lnTo>
                <a:lnTo>
                  <a:pt x="1872233" y="1020191"/>
                </a:lnTo>
                <a:lnTo>
                  <a:pt x="1872233" y="204089"/>
                </a:lnTo>
                <a:lnTo>
                  <a:pt x="1866847" y="157314"/>
                </a:lnTo>
                <a:lnTo>
                  <a:pt x="1851503" y="114364"/>
                </a:lnTo>
                <a:lnTo>
                  <a:pt x="1827427" y="76469"/>
                </a:lnTo>
                <a:lnTo>
                  <a:pt x="1795841" y="44856"/>
                </a:lnTo>
                <a:lnTo>
                  <a:pt x="1757971" y="20755"/>
                </a:lnTo>
                <a:lnTo>
                  <a:pt x="1715039" y="5393"/>
                </a:lnTo>
                <a:lnTo>
                  <a:pt x="1668271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62248" y="3980396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62248" y="3980396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8" y="830999"/>
                </a:lnTo>
                <a:lnTo>
                  <a:pt x="1584198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341367" y="3987672"/>
            <a:ext cx="127508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800" spc="-5" dirty="0">
                <a:latin typeface="Calibri"/>
                <a:cs typeface="Calibri"/>
              </a:rPr>
              <a:t>CLAP</a:t>
            </a:r>
            <a:endParaRPr sz="4800">
              <a:latin typeface="Calibri"/>
              <a:cs typeface="Calibri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F6919E6F-5034-0945-94FD-9BAD1BE1EED7}"/>
              </a:ext>
            </a:extLst>
          </p:cNvPr>
          <p:cNvGrpSpPr/>
          <p:nvPr/>
        </p:nvGrpSpPr>
        <p:grpSpPr>
          <a:xfrm>
            <a:off x="1919541" y="1537970"/>
            <a:ext cx="1872614" cy="3442266"/>
            <a:chOff x="1919541" y="1385315"/>
            <a:chExt cx="1872614" cy="3442266"/>
          </a:xfrm>
        </p:grpSpPr>
        <p:sp>
          <p:nvSpPr>
            <p:cNvPr id="2" name="object 2"/>
            <p:cNvSpPr txBox="1"/>
            <p:nvPr/>
          </p:nvSpPr>
          <p:spPr>
            <a:xfrm>
              <a:off x="2520492" y="1385315"/>
              <a:ext cx="488950" cy="110799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7200" b="1" dirty="0">
                  <a:latin typeface="Calibri"/>
                  <a:cs typeface="Calibri"/>
                </a:rPr>
                <a:t>1</a:t>
              </a:r>
              <a:endParaRPr sz="7200" dirty="0">
                <a:latin typeface="Calibri"/>
                <a:cs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919541" y="3603301"/>
              <a:ext cx="1872614" cy="1224280"/>
            </a:xfrm>
            <a:custGeom>
              <a:avLst/>
              <a:gdLst/>
              <a:ahLst/>
              <a:cxnLst/>
              <a:rect l="l" t="t" r="r" b="b"/>
              <a:pathLst>
                <a:path w="1872614" h="1224279">
                  <a:moveTo>
                    <a:pt x="1668208" y="0"/>
                  </a:moveTo>
                  <a:lnTo>
                    <a:pt x="204025" y="0"/>
                  </a:lnTo>
                  <a:lnTo>
                    <a:pt x="157242" y="5386"/>
                  </a:lnTo>
                  <a:lnTo>
                    <a:pt x="114297" y="20730"/>
                  </a:lnTo>
                  <a:lnTo>
                    <a:pt x="76415" y="44806"/>
                  </a:lnTo>
                  <a:lnTo>
                    <a:pt x="44819" y="76392"/>
                  </a:lnTo>
                  <a:lnTo>
                    <a:pt x="20736" y="114262"/>
                  </a:lnTo>
                  <a:lnTo>
                    <a:pt x="5388" y="157194"/>
                  </a:lnTo>
                  <a:lnTo>
                    <a:pt x="0" y="203961"/>
                  </a:lnTo>
                  <a:lnTo>
                    <a:pt x="0" y="1020063"/>
                  </a:lnTo>
                  <a:lnTo>
                    <a:pt x="5388" y="1066878"/>
                  </a:lnTo>
                  <a:lnTo>
                    <a:pt x="20736" y="1109843"/>
                  </a:lnTo>
                  <a:lnTo>
                    <a:pt x="44819" y="1147736"/>
                  </a:lnTo>
                  <a:lnTo>
                    <a:pt x="76415" y="1179336"/>
                  </a:lnTo>
                  <a:lnTo>
                    <a:pt x="114297" y="1203419"/>
                  </a:lnTo>
                  <a:lnTo>
                    <a:pt x="157242" y="1218766"/>
                  </a:lnTo>
                  <a:lnTo>
                    <a:pt x="204025" y="1224152"/>
                  </a:lnTo>
                  <a:lnTo>
                    <a:pt x="1668208" y="1224152"/>
                  </a:lnTo>
                  <a:lnTo>
                    <a:pt x="1714976" y="1218766"/>
                  </a:lnTo>
                  <a:lnTo>
                    <a:pt x="1757907" y="1203419"/>
                  </a:lnTo>
                  <a:lnTo>
                    <a:pt x="1795777" y="1179336"/>
                  </a:lnTo>
                  <a:lnTo>
                    <a:pt x="1827363" y="1147736"/>
                  </a:lnTo>
                  <a:lnTo>
                    <a:pt x="1851440" y="1109843"/>
                  </a:lnTo>
                  <a:lnTo>
                    <a:pt x="1866783" y="1066878"/>
                  </a:lnTo>
                  <a:lnTo>
                    <a:pt x="1872170" y="1020063"/>
                  </a:lnTo>
                  <a:lnTo>
                    <a:pt x="1872170" y="203961"/>
                  </a:lnTo>
                  <a:lnTo>
                    <a:pt x="1866783" y="157194"/>
                  </a:lnTo>
                  <a:lnTo>
                    <a:pt x="1851440" y="114262"/>
                  </a:lnTo>
                  <a:lnTo>
                    <a:pt x="1827363" y="76392"/>
                  </a:lnTo>
                  <a:lnTo>
                    <a:pt x="1795777" y="44806"/>
                  </a:lnTo>
                  <a:lnTo>
                    <a:pt x="1757907" y="20730"/>
                  </a:lnTo>
                  <a:lnTo>
                    <a:pt x="1714976" y="5386"/>
                  </a:lnTo>
                  <a:lnTo>
                    <a:pt x="166820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Image 2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238554" y="3787570"/>
              <a:ext cx="1267565" cy="894659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127CFA0-A48A-204A-8B2C-C5AC5A0A0082}"/>
              </a:ext>
            </a:extLst>
          </p:cNvPr>
          <p:cNvGrpSpPr/>
          <p:nvPr/>
        </p:nvGrpSpPr>
        <p:grpSpPr>
          <a:xfrm>
            <a:off x="4046220" y="1537970"/>
            <a:ext cx="1872614" cy="3450589"/>
            <a:chOff x="4046220" y="1537970"/>
            <a:chExt cx="1872614" cy="3450589"/>
          </a:xfrm>
        </p:grpSpPr>
        <p:sp>
          <p:nvSpPr>
            <p:cNvPr id="5" name="object 5"/>
            <p:cNvSpPr txBox="1"/>
            <p:nvPr/>
          </p:nvSpPr>
          <p:spPr>
            <a:xfrm>
              <a:off x="4735195" y="1537970"/>
              <a:ext cx="489584" cy="110799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7200" b="1" dirty="0">
                  <a:latin typeface="Calibri"/>
                  <a:cs typeface="Calibri"/>
                </a:rPr>
                <a:t>2</a:t>
              </a:r>
              <a:endParaRPr sz="7200" dirty="0">
                <a:latin typeface="Calibri"/>
                <a:cs typeface="Calibri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4046220" y="3764279"/>
              <a:ext cx="1872614" cy="1224280"/>
            </a:xfrm>
            <a:custGeom>
              <a:avLst/>
              <a:gdLst/>
              <a:ahLst/>
              <a:cxnLst/>
              <a:rect l="l" t="t" r="r" b="b"/>
              <a:pathLst>
                <a:path w="1872614" h="1224279">
                  <a:moveTo>
                    <a:pt x="0" y="204089"/>
                  </a:moveTo>
                  <a:lnTo>
                    <a:pt x="5393" y="157314"/>
                  </a:lnTo>
                  <a:lnTo>
                    <a:pt x="20755" y="114364"/>
                  </a:lnTo>
                  <a:lnTo>
                    <a:pt x="44856" y="76469"/>
                  </a:lnTo>
                  <a:lnTo>
                    <a:pt x="76469" y="44856"/>
                  </a:lnTo>
                  <a:lnTo>
                    <a:pt x="114364" y="20755"/>
                  </a:lnTo>
                  <a:lnTo>
                    <a:pt x="157314" y="5393"/>
                  </a:lnTo>
                  <a:lnTo>
                    <a:pt x="204088" y="0"/>
                  </a:lnTo>
                  <a:lnTo>
                    <a:pt x="1668271" y="0"/>
                  </a:lnTo>
                  <a:lnTo>
                    <a:pt x="1715039" y="5393"/>
                  </a:lnTo>
                  <a:lnTo>
                    <a:pt x="1757971" y="20755"/>
                  </a:lnTo>
                  <a:lnTo>
                    <a:pt x="1795841" y="44856"/>
                  </a:lnTo>
                  <a:lnTo>
                    <a:pt x="1827427" y="76469"/>
                  </a:lnTo>
                  <a:lnTo>
                    <a:pt x="1851503" y="114364"/>
                  </a:lnTo>
                  <a:lnTo>
                    <a:pt x="1866847" y="157314"/>
                  </a:lnTo>
                  <a:lnTo>
                    <a:pt x="1872233" y="204089"/>
                  </a:lnTo>
                  <a:lnTo>
                    <a:pt x="1872233" y="1020191"/>
                  </a:lnTo>
                  <a:lnTo>
                    <a:pt x="1866847" y="1066958"/>
                  </a:lnTo>
                  <a:lnTo>
                    <a:pt x="1851503" y="1109890"/>
                  </a:lnTo>
                  <a:lnTo>
                    <a:pt x="1827427" y="1147760"/>
                  </a:lnTo>
                  <a:lnTo>
                    <a:pt x="1795841" y="1179346"/>
                  </a:lnTo>
                  <a:lnTo>
                    <a:pt x="1757971" y="1203422"/>
                  </a:lnTo>
                  <a:lnTo>
                    <a:pt x="1715039" y="1218766"/>
                  </a:lnTo>
                  <a:lnTo>
                    <a:pt x="1668271" y="1224153"/>
                  </a:lnTo>
                  <a:lnTo>
                    <a:pt x="204088" y="1224153"/>
                  </a:lnTo>
                  <a:lnTo>
                    <a:pt x="157314" y="1218766"/>
                  </a:lnTo>
                  <a:lnTo>
                    <a:pt x="114364" y="1203422"/>
                  </a:lnTo>
                  <a:lnTo>
                    <a:pt x="76469" y="1179346"/>
                  </a:lnTo>
                  <a:lnTo>
                    <a:pt x="44856" y="1147760"/>
                  </a:lnTo>
                  <a:lnTo>
                    <a:pt x="20755" y="1109890"/>
                  </a:lnTo>
                  <a:lnTo>
                    <a:pt x="5393" y="1066958"/>
                  </a:lnTo>
                  <a:lnTo>
                    <a:pt x="0" y="1020191"/>
                  </a:lnTo>
                  <a:lnTo>
                    <a:pt x="0" y="204089"/>
                  </a:lnTo>
                  <a:close/>
                </a:path>
              </a:pathLst>
            </a:custGeom>
            <a:ln w="254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Image 3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321490" y="3953856"/>
              <a:ext cx="1267565" cy="894659"/>
            </a:xfrm>
            <a:prstGeom prst="rect">
              <a:avLst/>
            </a:prstGeom>
          </p:spPr>
        </p:pic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C6148C4D-FFA9-6841-AAA9-D1E07B4A008F}"/>
              </a:ext>
            </a:extLst>
          </p:cNvPr>
          <p:cNvGrpSpPr/>
          <p:nvPr/>
        </p:nvGrpSpPr>
        <p:grpSpPr>
          <a:xfrm>
            <a:off x="6257925" y="1537970"/>
            <a:ext cx="1872614" cy="3450589"/>
            <a:chOff x="6257925" y="1537970"/>
            <a:chExt cx="1872614" cy="3450589"/>
          </a:xfrm>
        </p:grpSpPr>
        <p:sp>
          <p:nvSpPr>
            <p:cNvPr id="4" name="object 4"/>
            <p:cNvSpPr txBox="1"/>
            <p:nvPr/>
          </p:nvSpPr>
          <p:spPr>
            <a:xfrm>
              <a:off x="6949821" y="1537970"/>
              <a:ext cx="489584" cy="110799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7200" b="1" dirty="0">
                  <a:latin typeface="Calibri"/>
                  <a:cs typeface="Calibri"/>
                </a:rPr>
                <a:t>3</a:t>
              </a:r>
              <a:endParaRPr sz="7200" dirty="0">
                <a:latin typeface="Calibri"/>
                <a:cs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6257925" y="3764279"/>
              <a:ext cx="1872614" cy="1224280"/>
            </a:xfrm>
            <a:custGeom>
              <a:avLst/>
              <a:gdLst/>
              <a:ahLst/>
              <a:cxnLst/>
              <a:rect l="l" t="t" r="r" b="b"/>
              <a:pathLst>
                <a:path w="1872615" h="1224279">
                  <a:moveTo>
                    <a:pt x="1668145" y="0"/>
                  </a:moveTo>
                  <a:lnTo>
                    <a:pt x="203962" y="0"/>
                  </a:lnTo>
                  <a:lnTo>
                    <a:pt x="157194" y="5393"/>
                  </a:lnTo>
                  <a:lnTo>
                    <a:pt x="114262" y="20755"/>
                  </a:lnTo>
                  <a:lnTo>
                    <a:pt x="76392" y="44856"/>
                  </a:lnTo>
                  <a:lnTo>
                    <a:pt x="44806" y="76469"/>
                  </a:lnTo>
                  <a:lnTo>
                    <a:pt x="20730" y="114364"/>
                  </a:lnTo>
                  <a:lnTo>
                    <a:pt x="5386" y="157314"/>
                  </a:lnTo>
                  <a:lnTo>
                    <a:pt x="0" y="204089"/>
                  </a:lnTo>
                  <a:lnTo>
                    <a:pt x="0" y="1020191"/>
                  </a:lnTo>
                  <a:lnTo>
                    <a:pt x="5386" y="1066958"/>
                  </a:lnTo>
                  <a:lnTo>
                    <a:pt x="20730" y="1109890"/>
                  </a:lnTo>
                  <a:lnTo>
                    <a:pt x="44806" y="1147760"/>
                  </a:lnTo>
                  <a:lnTo>
                    <a:pt x="76392" y="1179346"/>
                  </a:lnTo>
                  <a:lnTo>
                    <a:pt x="114262" y="1203422"/>
                  </a:lnTo>
                  <a:lnTo>
                    <a:pt x="157194" y="1218766"/>
                  </a:lnTo>
                  <a:lnTo>
                    <a:pt x="203962" y="1224153"/>
                  </a:lnTo>
                  <a:lnTo>
                    <a:pt x="1668145" y="1224153"/>
                  </a:lnTo>
                  <a:lnTo>
                    <a:pt x="1714919" y="1218766"/>
                  </a:lnTo>
                  <a:lnTo>
                    <a:pt x="1757869" y="1203422"/>
                  </a:lnTo>
                  <a:lnTo>
                    <a:pt x="1795764" y="1179346"/>
                  </a:lnTo>
                  <a:lnTo>
                    <a:pt x="1827377" y="1147760"/>
                  </a:lnTo>
                  <a:lnTo>
                    <a:pt x="1851478" y="1109890"/>
                  </a:lnTo>
                  <a:lnTo>
                    <a:pt x="1866840" y="1066958"/>
                  </a:lnTo>
                  <a:lnTo>
                    <a:pt x="1872233" y="1020191"/>
                  </a:lnTo>
                  <a:lnTo>
                    <a:pt x="1872233" y="204089"/>
                  </a:lnTo>
                  <a:lnTo>
                    <a:pt x="1866840" y="157314"/>
                  </a:lnTo>
                  <a:lnTo>
                    <a:pt x="1851478" y="114364"/>
                  </a:lnTo>
                  <a:lnTo>
                    <a:pt x="1827377" y="76469"/>
                  </a:lnTo>
                  <a:lnTo>
                    <a:pt x="1795764" y="44856"/>
                  </a:lnTo>
                  <a:lnTo>
                    <a:pt x="1757869" y="20755"/>
                  </a:lnTo>
                  <a:lnTo>
                    <a:pt x="1714919" y="5393"/>
                  </a:lnTo>
                  <a:lnTo>
                    <a:pt x="1668145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Image 3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581003" y="3904739"/>
              <a:ext cx="1267565" cy="894659"/>
            </a:xfrm>
            <a:prstGeom prst="rect">
              <a:avLst/>
            </a:prstGeom>
          </p:spPr>
        </p:pic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16275891-6C6A-BD4A-995C-D9E724B265A1}"/>
              </a:ext>
            </a:extLst>
          </p:cNvPr>
          <p:cNvGrpSpPr/>
          <p:nvPr/>
        </p:nvGrpSpPr>
        <p:grpSpPr>
          <a:xfrm>
            <a:off x="8779445" y="1537970"/>
            <a:ext cx="1267565" cy="3298279"/>
            <a:chOff x="8779445" y="1537970"/>
            <a:chExt cx="1267565" cy="3298279"/>
          </a:xfrm>
        </p:grpSpPr>
        <p:sp>
          <p:nvSpPr>
            <p:cNvPr id="3" name="object 3"/>
            <p:cNvSpPr txBox="1"/>
            <p:nvPr/>
          </p:nvSpPr>
          <p:spPr>
            <a:xfrm>
              <a:off x="9164573" y="1537970"/>
              <a:ext cx="489584" cy="110799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7200" b="1" dirty="0">
                  <a:latin typeface="Calibri"/>
                  <a:cs typeface="Calibri"/>
                </a:rPr>
                <a:t>4</a:t>
              </a:r>
              <a:endParaRPr sz="7200" dirty="0">
                <a:latin typeface="Calibri"/>
                <a:cs typeface="Calibri"/>
              </a:endParaRPr>
            </a:p>
          </p:txBody>
        </p:sp>
        <p:pic>
          <p:nvPicPr>
            <p:cNvPr id="33" name="Image 3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779445" y="3941590"/>
              <a:ext cx="1267565" cy="894659"/>
            </a:xfrm>
            <a:prstGeom prst="rect">
              <a:avLst/>
            </a:prstGeom>
          </p:spPr>
        </p:pic>
      </p:grpSp>
      <p:sp>
        <p:nvSpPr>
          <p:cNvPr id="37" name="object 11">
            <a:extLst>
              <a:ext uri="{FF2B5EF4-FFF2-40B4-BE49-F238E27FC236}">
                <a16:creationId xmlns:a16="http://schemas.microsoft.com/office/drawing/2014/main" id="{935783D2-6503-8A48-B848-CCC38F551C36}"/>
              </a:ext>
            </a:extLst>
          </p:cNvPr>
          <p:cNvSpPr/>
          <p:nvPr/>
        </p:nvSpPr>
        <p:spPr>
          <a:xfrm>
            <a:off x="6257925" y="376427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5" h="1224279">
                <a:moveTo>
                  <a:pt x="1668145" y="0"/>
                </a:moveTo>
                <a:lnTo>
                  <a:pt x="203962" y="0"/>
                </a:lnTo>
                <a:lnTo>
                  <a:pt x="157194" y="5393"/>
                </a:lnTo>
                <a:lnTo>
                  <a:pt x="114262" y="20755"/>
                </a:lnTo>
                <a:lnTo>
                  <a:pt x="76392" y="44856"/>
                </a:lnTo>
                <a:lnTo>
                  <a:pt x="44806" y="76469"/>
                </a:lnTo>
                <a:lnTo>
                  <a:pt x="20730" y="114364"/>
                </a:lnTo>
                <a:lnTo>
                  <a:pt x="5386" y="157314"/>
                </a:lnTo>
                <a:lnTo>
                  <a:pt x="0" y="204089"/>
                </a:lnTo>
                <a:lnTo>
                  <a:pt x="0" y="1020191"/>
                </a:lnTo>
                <a:lnTo>
                  <a:pt x="5386" y="1066958"/>
                </a:lnTo>
                <a:lnTo>
                  <a:pt x="20730" y="1109890"/>
                </a:lnTo>
                <a:lnTo>
                  <a:pt x="44806" y="1147760"/>
                </a:lnTo>
                <a:lnTo>
                  <a:pt x="76392" y="1179346"/>
                </a:lnTo>
                <a:lnTo>
                  <a:pt x="114262" y="1203422"/>
                </a:lnTo>
                <a:lnTo>
                  <a:pt x="157194" y="1218766"/>
                </a:lnTo>
                <a:lnTo>
                  <a:pt x="203962" y="1224153"/>
                </a:lnTo>
                <a:lnTo>
                  <a:pt x="1668145" y="1224153"/>
                </a:lnTo>
                <a:lnTo>
                  <a:pt x="1714919" y="1218766"/>
                </a:lnTo>
                <a:lnTo>
                  <a:pt x="1757869" y="1203422"/>
                </a:lnTo>
                <a:lnTo>
                  <a:pt x="1795764" y="1179346"/>
                </a:lnTo>
                <a:lnTo>
                  <a:pt x="1827377" y="1147760"/>
                </a:lnTo>
                <a:lnTo>
                  <a:pt x="1851478" y="1109890"/>
                </a:lnTo>
                <a:lnTo>
                  <a:pt x="1866840" y="1066958"/>
                </a:lnTo>
                <a:lnTo>
                  <a:pt x="1872233" y="1020191"/>
                </a:lnTo>
                <a:lnTo>
                  <a:pt x="1872233" y="204089"/>
                </a:lnTo>
                <a:lnTo>
                  <a:pt x="1866840" y="157314"/>
                </a:lnTo>
                <a:lnTo>
                  <a:pt x="1851478" y="114364"/>
                </a:lnTo>
                <a:lnTo>
                  <a:pt x="1827377" y="76469"/>
                </a:lnTo>
                <a:lnTo>
                  <a:pt x="1795764" y="44856"/>
                </a:lnTo>
                <a:lnTo>
                  <a:pt x="1757869" y="20755"/>
                </a:lnTo>
                <a:lnTo>
                  <a:pt x="1714919" y="5393"/>
                </a:lnTo>
                <a:lnTo>
                  <a:pt x="166814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1">
            <a:extLst>
              <a:ext uri="{FF2B5EF4-FFF2-40B4-BE49-F238E27FC236}">
                <a16:creationId xmlns:a16="http://schemas.microsoft.com/office/drawing/2014/main" id="{78138C36-DBA7-6E46-B7EB-A26CDD22DB90}"/>
              </a:ext>
            </a:extLst>
          </p:cNvPr>
          <p:cNvSpPr/>
          <p:nvPr/>
        </p:nvSpPr>
        <p:spPr>
          <a:xfrm>
            <a:off x="4049978" y="3773484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1668271" y="0"/>
                </a:moveTo>
                <a:lnTo>
                  <a:pt x="204088" y="0"/>
                </a:lnTo>
                <a:lnTo>
                  <a:pt x="157314" y="5386"/>
                </a:lnTo>
                <a:lnTo>
                  <a:pt x="114364" y="20733"/>
                </a:lnTo>
                <a:lnTo>
                  <a:pt x="76469" y="44816"/>
                </a:lnTo>
                <a:lnTo>
                  <a:pt x="44856" y="76416"/>
                </a:lnTo>
                <a:lnTo>
                  <a:pt x="20755" y="114309"/>
                </a:lnTo>
                <a:lnTo>
                  <a:pt x="5393" y="157274"/>
                </a:lnTo>
                <a:lnTo>
                  <a:pt x="0" y="204089"/>
                </a:lnTo>
                <a:lnTo>
                  <a:pt x="0" y="1020064"/>
                </a:lnTo>
                <a:lnTo>
                  <a:pt x="5393" y="1066878"/>
                </a:lnTo>
                <a:lnTo>
                  <a:pt x="20755" y="1109843"/>
                </a:lnTo>
                <a:lnTo>
                  <a:pt x="44856" y="1147736"/>
                </a:lnTo>
                <a:lnTo>
                  <a:pt x="76469" y="1179336"/>
                </a:lnTo>
                <a:lnTo>
                  <a:pt x="114364" y="1203419"/>
                </a:lnTo>
                <a:lnTo>
                  <a:pt x="157314" y="1218766"/>
                </a:lnTo>
                <a:lnTo>
                  <a:pt x="204088" y="1224153"/>
                </a:lnTo>
                <a:lnTo>
                  <a:pt x="1668271" y="1224153"/>
                </a:lnTo>
                <a:lnTo>
                  <a:pt x="1715039" y="1218766"/>
                </a:lnTo>
                <a:lnTo>
                  <a:pt x="1757971" y="1203419"/>
                </a:lnTo>
                <a:lnTo>
                  <a:pt x="1795841" y="1179336"/>
                </a:lnTo>
                <a:lnTo>
                  <a:pt x="1827427" y="1147736"/>
                </a:lnTo>
                <a:lnTo>
                  <a:pt x="1851503" y="1109843"/>
                </a:lnTo>
                <a:lnTo>
                  <a:pt x="1866847" y="1066878"/>
                </a:lnTo>
                <a:lnTo>
                  <a:pt x="1872233" y="1020064"/>
                </a:lnTo>
                <a:lnTo>
                  <a:pt x="1872233" y="204089"/>
                </a:lnTo>
                <a:lnTo>
                  <a:pt x="1866847" y="157274"/>
                </a:lnTo>
                <a:lnTo>
                  <a:pt x="1851503" y="114309"/>
                </a:lnTo>
                <a:lnTo>
                  <a:pt x="1827427" y="76416"/>
                </a:lnTo>
                <a:lnTo>
                  <a:pt x="1795841" y="44816"/>
                </a:lnTo>
                <a:lnTo>
                  <a:pt x="1757971" y="20733"/>
                </a:lnTo>
                <a:lnTo>
                  <a:pt x="1715039" y="5386"/>
                </a:lnTo>
                <a:lnTo>
                  <a:pt x="166827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8CF5C7F8-376E-9247-926D-488A8E5AC87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557338" y="3915272"/>
            <a:ext cx="1267565" cy="894659"/>
          </a:xfrm>
          <a:prstGeom prst="rect">
            <a:avLst/>
          </a:prstGeom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23533028-8FB2-5D41-8E3D-1EB838FBA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488" y="3791681"/>
            <a:ext cx="1206083" cy="120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object 6">
            <a:extLst>
              <a:ext uri="{FF2B5EF4-FFF2-40B4-BE49-F238E27FC236}">
                <a16:creationId xmlns:a16="http://schemas.microsoft.com/office/drawing/2014/main" id="{029E5FEF-A580-9C4E-8CDC-039760FC62BE}"/>
              </a:ext>
            </a:extLst>
          </p:cNvPr>
          <p:cNvSpPr/>
          <p:nvPr/>
        </p:nvSpPr>
        <p:spPr>
          <a:xfrm>
            <a:off x="1805561" y="3771392"/>
            <a:ext cx="936625" cy="1249045"/>
          </a:xfrm>
          <a:custGeom>
            <a:avLst/>
            <a:gdLst/>
            <a:ahLst/>
            <a:cxnLst/>
            <a:rect l="l" t="t" r="r" b="b"/>
            <a:pathLst>
              <a:path w="936625" h="1249045">
                <a:moveTo>
                  <a:pt x="780084" y="0"/>
                </a:moveTo>
                <a:lnTo>
                  <a:pt x="156019" y="0"/>
                </a:lnTo>
                <a:lnTo>
                  <a:pt x="106704" y="7954"/>
                </a:lnTo>
                <a:lnTo>
                  <a:pt x="63875" y="30106"/>
                </a:lnTo>
                <a:lnTo>
                  <a:pt x="30102" y="63889"/>
                </a:lnTo>
                <a:lnTo>
                  <a:pt x="7953" y="106736"/>
                </a:lnTo>
                <a:lnTo>
                  <a:pt x="0" y="156082"/>
                </a:lnTo>
                <a:lnTo>
                  <a:pt x="0" y="1092834"/>
                </a:lnTo>
                <a:lnTo>
                  <a:pt x="7953" y="1142181"/>
                </a:lnTo>
                <a:lnTo>
                  <a:pt x="30102" y="1185028"/>
                </a:lnTo>
                <a:lnTo>
                  <a:pt x="63875" y="1218811"/>
                </a:lnTo>
                <a:lnTo>
                  <a:pt x="106704" y="1240963"/>
                </a:lnTo>
                <a:lnTo>
                  <a:pt x="156019" y="1248917"/>
                </a:lnTo>
                <a:lnTo>
                  <a:pt x="780084" y="1248917"/>
                </a:lnTo>
                <a:lnTo>
                  <a:pt x="829399" y="1240963"/>
                </a:lnTo>
                <a:lnTo>
                  <a:pt x="872228" y="1218811"/>
                </a:lnTo>
                <a:lnTo>
                  <a:pt x="906002" y="1185028"/>
                </a:lnTo>
                <a:lnTo>
                  <a:pt x="928150" y="1142181"/>
                </a:lnTo>
                <a:lnTo>
                  <a:pt x="936104" y="1092834"/>
                </a:lnTo>
                <a:lnTo>
                  <a:pt x="936104" y="156082"/>
                </a:lnTo>
                <a:lnTo>
                  <a:pt x="928150" y="106736"/>
                </a:lnTo>
                <a:lnTo>
                  <a:pt x="906002" y="63889"/>
                </a:lnTo>
                <a:lnTo>
                  <a:pt x="872228" y="30106"/>
                </a:lnTo>
                <a:lnTo>
                  <a:pt x="829399" y="7954"/>
                </a:lnTo>
                <a:lnTo>
                  <a:pt x="780084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1">
            <a:extLst>
              <a:ext uri="{FF2B5EF4-FFF2-40B4-BE49-F238E27FC236}">
                <a16:creationId xmlns:a16="http://schemas.microsoft.com/office/drawing/2014/main" id="{5B1F5F91-56F3-F746-A628-2888CFD9F6F2}"/>
              </a:ext>
            </a:extLst>
          </p:cNvPr>
          <p:cNvSpPr/>
          <p:nvPr/>
        </p:nvSpPr>
        <p:spPr>
          <a:xfrm>
            <a:off x="2777657" y="3764280"/>
            <a:ext cx="936625" cy="1249045"/>
          </a:xfrm>
          <a:custGeom>
            <a:avLst/>
            <a:gdLst/>
            <a:ahLst/>
            <a:cxnLst/>
            <a:rect l="l" t="t" r="r" b="b"/>
            <a:pathLst>
              <a:path w="936625" h="1249045">
                <a:moveTo>
                  <a:pt x="780059" y="0"/>
                </a:moveTo>
                <a:lnTo>
                  <a:pt x="155981" y="0"/>
                </a:lnTo>
                <a:lnTo>
                  <a:pt x="106694" y="7954"/>
                </a:lnTo>
                <a:lnTo>
                  <a:pt x="63878" y="30106"/>
                </a:lnTo>
                <a:lnTo>
                  <a:pt x="30106" y="63889"/>
                </a:lnTo>
                <a:lnTo>
                  <a:pt x="7955" y="106736"/>
                </a:lnTo>
                <a:lnTo>
                  <a:pt x="0" y="156083"/>
                </a:lnTo>
                <a:lnTo>
                  <a:pt x="0" y="1092835"/>
                </a:lnTo>
                <a:lnTo>
                  <a:pt x="7955" y="1142181"/>
                </a:lnTo>
                <a:lnTo>
                  <a:pt x="30106" y="1185028"/>
                </a:lnTo>
                <a:lnTo>
                  <a:pt x="63878" y="1218811"/>
                </a:lnTo>
                <a:lnTo>
                  <a:pt x="106694" y="1240963"/>
                </a:lnTo>
                <a:lnTo>
                  <a:pt x="155981" y="1248918"/>
                </a:lnTo>
                <a:lnTo>
                  <a:pt x="780059" y="1248918"/>
                </a:lnTo>
                <a:lnTo>
                  <a:pt x="829405" y="1240963"/>
                </a:lnTo>
                <a:lnTo>
                  <a:pt x="872253" y="1218811"/>
                </a:lnTo>
                <a:lnTo>
                  <a:pt x="906036" y="1185028"/>
                </a:lnTo>
                <a:lnTo>
                  <a:pt x="928188" y="1142181"/>
                </a:lnTo>
                <a:lnTo>
                  <a:pt x="936142" y="1092835"/>
                </a:lnTo>
                <a:lnTo>
                  <a:pt x="936142" y="156083"/>
                </a:lnTo>
                <a:lnTo>
                  <a:pt x="928188" y="106736"/>
                </a:lnTo>
                <a:lnTo>
                  <a:pt x="906036" y="63889"/>
                </a:lnTo>
                <a:lnTo>
                  <a:pt x="872253" y="30106"/>
                </a:lnTo>
                <a:lnTo>
                  <a:pt x="829405" y="7954"/>
                </a:lnTo>
                <a:lnTo>
                  <a:pt x="780059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6">
            <a:extLst>
              <a:ext uri="{FF2B5EF4-FFF2-40B4-BE49-F238E27FC236}">
                <a16:creationId xmlns:a16="http://schemas.microsoft.com/office/drawing/2014/main" id="{51C6E8C9-A95B-4E45-A35A-2C6F1BCDAF76}"/>
              </a:ext>
            </a:extLst>
          </p:cNvPr>
          <p:cNvSpPr/>
          <p:nvPr/>
        </p:nvSpPr>
        <p:spPr>
          <a:xfrm>
            <a:off x="6239891" y="3794379"/>
            <a:ext cx="936625" cy="1249045"/>
          </a:xfrm>
          <a:custGeom>
            <a:avLst/>
            <a:gdLst/>
            <a:ahLst/>
            <a:cxnLst/>
            <a:rect l="l" t="t" r="r" b="b"/>
            <a:pathLst>
              <a:path w="936625" h="1249045">
                <a:moveTo>
                  <a:pt x="780161" y="0"/>
                </a:moveTo>
                <a:lnTo>
                  <a:pt x="156083" y="0"/>
                </a:lnTo>
                <a:lnTo>
                  <a:pt x="106736" y="7954"/>
                </a:lnTo>
                <a:lnTo>
                  <a:pt x="63889" y="30106"/>
                </a:lnTo>
                <a:lnTo>
                  <a:pt x="30106" y="63889"/>
                </a:lnTo>
                <a:lnTo>
                  <a:pt x="7954" y="106736"/>
                </a:lnTo>
                <a:lnTo>
                  <a:pt x="0" y="156083"/>
                </a:lnTo>
                <a:lnTo>
                  <a:pt x="0" y="1092835"/>
                </a:lnTo>
                <a:lnTo>
                  <a:pt x="7954" y="1142181"/>
                </a:lnTo>
                <a:lnTo>
                  <a:pt x="30106" y="1185028"/>
                </a:lnTo>
                <a:lnTo>
                  <a:pt x="63889" y="1218811"/>
                </a:lnTo>
                <a:lnTo>
                  <a:pt x="106736" y="1240963"/>
                </a:lnTo>
                <a:lnTo>
                  <a:pt x="156083" y="1248918"/>
                </a:lnTo>
                <a:lnTo>
                  <a:pt x="780161" y="1248918"/>
                </a:lnTo>
                <a:lnTo>
                  <a:pt x="829445" y="1240963"/>
                </a:lnTo>
                <a:lnTo>
                  <a:pt x="872255" y="1218811"/>
                </a:lnTo>
                <a:lnTo>
                  <a:pt x="906019" y="1185028"/>
                </a:lnTo>
                <a:lnTo>
                  <a:pt x="928163" y="1142181"/>
                </a:lnTo>
                <a:lnTo>
                  <a:pt x="936117" y="1092835"/>
                </a:lnTo>
                <a:lnTo>
                  <a:pt x="936117" y="156083"/>
                </a:lnTo>
                <a:lnTo>
                  <a:pt x="928163" y="106736"/>
                </a:lnTo>
                <a:lnTo>
                  <a:pt x="906019" y="63889"/>
                </a:lnTo>
                <a:lnTo>
                  <a:pt x="872255" y="30106"/>
                </a:lnTo>
                <a:lnTo>
                  <a:pt x="829445" y="7954"/>
                </a:lnTo>
                <a:lnTo>
                  <a:pt x="780161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1">
            <a:extLst>
              <a:ext uri="{FF2B5EF4-FFF2-40B4-BE49-F238E27FC236}">
                <a16:creationId xmlns:a16="http://schemas.microsoft.com/office/drawing/2014/main" id="{5AA54D87-A993-A543-9BD2-70585CA3CAB2}"/>
              </a:ext>
            </a:extLst>
          </p:cNvPr>
          <p:cNvSpPr/>
          <p:nvPr/>
        </p:nvSpPr>
        <p:spPr>
          <a:xfrm>
            <a:off x="7211949" y="3787267"/>
            <a:ext cx="936625" cy="1249045"/>
          </a:xfrm>
          <a:custGeom>
            <a:avLst/>
            <a:gdLst/>
            <a:ahLst/>
            <a:cxnLst/>
            <a:rect l="l" t="t" r="r" b="b"/>
            <a:pathLst>
              <a:path w="936625" h="1249045">
                <a:moveTo>
                  <a:pt x="780161" y="0"/>
                </a:moveTo>
                <a:lnTo>
                  <a:pt x="156083" y="0"/>
                </a:lnTo>
                <a:lnTo>
                  <a:pt x="106785" y="7954"/>
                </a:lnTo>
                <a:lnTo>
                  <a:pt x="63943" y="30106"/>
                </a:lnTo>
                <a:lnTo>
                  <a:pt x="30142" y="63889"/>
                </a:lnTo>
                <a:lnTo>
                  <a:pt x="7966" y="106736"/>
                </a:lnTo>
                <a:lnTo>
                  <a:pt x="0" y="156082"/>
                </a:lnTo>
                <a:lnTo>
                  <a:pt x="0" y="1092834"/>
                </a:lnTo>
                <a:lnTo>
                  <a:pt x="7966" y="1142181"/>
                </a:lnTo>
                <a:lnTo>
                  <a:pt x="30142" y="1185028"/>
                </a:lnTo>
                <a:lnTo>
                  <a:pt x="63943" y="1218811"/>
                </a:lnTo>
                <a:lnTo>
                  <a:pt x="106785" y="1240963"/>
                </a:lnTo>
                <a:lnTo>
                  <a:pt x="156083" y="1248917"/>
                </a:lnTo>
                <a:lnTo>
                  <a:pt x="780161" y="1248917"/>
                </a:lnTo>
                <a:lnTo>
                  <a:pt x="829445" y="1240963"/>
                </a:lnTo>
                <a:lnTo>
                  <a:pt x="872255" y="1218811"/>
                </a:lnTo>
                <a:lnTo>
                  <a:pt x="906019" y="1185028"/>
                </a:lnTo>
                <a:lnTo>
                  <a:pt x="928163" y="1142181"/>
                </a:lnTo>
                <a:lnTo>
                  <a:pt x="936117" y="1092834"/>
                </a:lnTo>
                <a:lnTo>
                  <a:pt x="936117" y="156082"/>
                </a:lnTo>
                <a:lnTo>
                  <a:pt x="928163" y="106736"/>
                </a:lnTo>
                <a:lnTo>
                  <a:pt x="906019" y="63889"/>
                </a:lnTo>
                <a:lnTo>
                  <a:pt x="872255" y="30106"/>
                </a:lnTo>
                <a:lnTo>
                  <a:pt x="829445" y="7954"/>
                </a:lnTo>
                <a:lnTo>
                  <a:pt x="780161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6">
            <a:extLst>
              <a:ext uri="{FF2B5EF4-FFF2-40B4-BE49-F238E27FC236}">
                <a16:creationId xmlns:a16="http://schemas.microsoft.com/office/drawing/2014/main" id="{D76FEDDB-77BF-8349-869E-2C0C93A4846B}"/>
              </a:ext>
            </a:extLst>
          </p:cNvPr>
          <p:cNvSpPr/>
          <p:nvPr/>
        </p:nvSpPr>
        <p:spPr>
          <a:xfrm>
            <a:off x="8616316" y="3620261"/>
            <a:ext cx="1584325" cy="1512570"/>
          </a:xfrm>
          <a:custGeom>
            <a:avLst/>
            <a:gdLst/>
            <a:ahLst/>
            <a:cxnLst/>
            <a:rect l="l" t="t" r="r" b="b"/>
            <a:pathLst>
              <a:path w="1584325" h="1512570">
                <a:moveTo>
                  <a:pt x="792099" y="0"/>
                </a:moveTo>
                <a:lnTo>
                  <a:pt x="741999" y="1487"/>
                </a:lnTo>
                <a:lnTo>
                  <a:pt x="692729" y="5892"/>
                </a:lnTo>
                <a:lnTo>
                  <a:pt x="644381" y="13124"/>
                </a:lnTo>
                <a:lnTo>
                  <a:pt x="597046" y="23096"/>
                </a:lnTo>
                <a:lnTo>
                  <a:pt x="550819" y="35718"/>
                </a:lnTo>
                <a:lnTo>
                  <a:pt x="505791" y="50902"/>
                </a:lnTo>
                <a:lnTo>
                  <a:pt x="462056" y="68560"/>
                </a:lnTo>
                <a:lnTo>
                  <a:pt x="419706" y="88603"/>
                </a:lnTo>
                <a:lnTo>
                  <a:pt x="378834" y="110942"/>
                </a:lnTo>
                <a:lnTo>
                  <a:pt x="339533" y="135488"/>
                </a:lnTo>
                <a:lnTo>
                  <a:pt x="301895" y="162154"/>
                </a:lnTo>
                <a:lnTo>
                  <a:pt x="266014" y="190850"/>
                </a:lnTo>
                <a:lnTo>
                  <a:pt x="231981" y="221487"/>
                </a:lnTo>
                <a:lnTo>
                  <a:pt x="199890" y="253978"/>
                </a:lnTo>
                <a:lnTo>
                  <a:pt x="169833" y="288234"/>
                </a:lnTo>
                <a:lnTo>
                  <a:pt x="141903" y="324165"/>
                </a:lnTo>
                <a:lnTo>
                  <a:pt x="116194" y="361684"/>
                </a:lnTo>
                <a:lnTo>
                  <a:pt x="92796" y="400701"/>
                </a:lnTo>
                <a:lnTo>
                  <a:pt x="71804" y="441128"/>
                </a:lnTo>
                <a:lnTo>
                  <a:pt x="53311" y="482877"/>
                </a:lnTo>
                <a:lnTo>
                  <a:pt x="37407" y="525859"/>
                </a:lnTo>
                <a:lnTo>
                  <a:pt x="24188" y="569984"/>
                </a:lnTo>
                <a:lnTo>
                  <a:pt x="13745" y="615166"/>
                </a:lnTo>
                <a:lnTo>
                  <a:pt x="6170" y="661314"/>
                </a:lnTo>
                <a:lnTo>
                  <a:pt x="1558" y="708341"/>
                </a:lnTo>
                <a:lnTo>
                  <a:pt x="0" y="756157"/>
                </a:lnTo>
                <a:lnTo>
                  <a:pt x="1558" y="803973"/>
                </a:lnTo>
                <a:lnTo>
                  <a:pt x="6170" y="850999"/>
                </a:lnTo>
                <a:lnTo>
                  <a:pt x="13745" y="897144"/>
                </a:lnTo>
                <a:lnTo>
                  <a:pt x="24188" y="942323"/>
                </a:lnTo>
                <a:lnTo>
                  <a:pt x="37407" y="986444"/>
                </a:lnTo>
                <a:lnTo>
                  <a:pt x="53311" y="1029421"/>
                </a:lnTo>
                <a:lnTo>
                  <a:pt x="71804" y="1071164"/>
                </a:lnTo>
                <a:lnTo>
                  <a:pt x="92796" y="1111585"/>
                </a:lnTo>
                <a:lnTo>
                  <a:pt x="116194" y="1150596"/>
                </a:lnTo>
                <a:lnTo>
                  <a:pt x="141903" y="1188108"/>
                </a:lnTo>
                <a:lnTo>
                  <a:pt x="169833" y="1224032"/>
                </a:lnTo>
                <a:lnTo>
                  <a:pt x="199890" y="1258280"/>
                </a:lnTo>
                <a:lnTo>
                  <a:pt x="231981" y="1290764"/>
                </a:lnTo>
                <a:lnTo>
                  <a:pt x="266014" y="1321394"/>
                </a:lnTo>
                <a:lnTo>
                  <a:pt x="301895" y="1350083"/>
                </a:lnTo>
                <a:lnTo>
                  <a:pt x="339533" y="1376742"/>
                </a:lnTo>
                <a:lnTo>
                  <a:pt x="378834" y="1401281"/>
                </a:lnTo>
                <a:lnTo>
                  <a:pt x="419706" y="1423614"/>
                </a:lnTo>
                <a:lnTo>
                  <a:pt x="462056" y="1443651"/>
                </a:lnTo>
                <a:lnTo>
                  <a:pt x="505791" y="1461303"/>
                </a:lnTo>
                <a:lnTo>
                  <a:pt x="550819" y="1476482"/>
                </a:lnTo>
                <a:lnTo>
                  <a:pt x="597046" y="1489101"/>
                </a:lnTo>
                <a:lnTo>
                  <a:pt x="644381" y="1499069"/>
                </a:lnTo>
                <a:lnTo>
                  <a:pt x="692729" y="1506298"/>
                </a:lnTo>
                <a:lnTo>
                  <a:pt x="741999" y="1510701"/>
                </a:lnTo>
                <a:lnTo>
                  <a:pt x="792099" y="1512189"/>
                </a:lnTo>
                <a:lnTo>
                  <a:pt x="842184" y="1510701"/>
                </a:lnTo>
                <a:lnTo>
                  <a:pt x="891443" y="1506298"/>
                </a:lnTo>
                <a:lnTo>
                  <a:pt x="939782" y="1499069"/>
                </a:lnTo>
                <a:lnTo>
                  <a:pt x="987109" y="1489101"/>
                </a:lnTo>
                <a:lnTo>
                  <a:pt x="1033330" y="1476482"/>
                </a:lnTo>
                <a:lnTo>
                  <a:pt x="1078354" y="1461303"/>
                </a:lnTo>
                <a:lnTo>
                  <a:pt x="1122086" y="1443651"/>
                </a:lnTo>
                <a:lnTo>
                  <a:pt x="1164435" y="1423614"/>
                </a:lnTo>
                <a:lnTo>
                  <a:pt x="1205306" y="1401281"/>
                </a:lnTo>
                <a:lnTo>
                  <a:pt x="1244608" y="1376742"/>
                </a:lnTo>
                <a:lnTo>
                  <a:pt x="1282248" y="1350083"/>
                </a:lnTo>
                <a:lnTo>
                  <a:pt x="1318132" y="1321394"/>
                </a:lnTo>
                <a:lnTo>
                  <a:pt x="1352168" y="1290764"/>
                </a:lnTo>
                <a:lnTo>
                  <a:pt x="1384264" y="1258280"/>
                </a:lnTo>
                <a:lnTo>
                  <a:pt x="1410276" y="1228645"/>
                </a:lnTo>
                <a:lnTo>
                  <a:pt x="788130" y="1228645"/>
                </a:lnTo>
                <a:lnTo>
                  <a:pt x="737503" y="1225925"/>
                </a:lnTo>
                <a:lnTo>
                  <a:pt x="687304" y="1218512"/>
                </a:lnTo>
                <a:lnTo>
                  <a:pt x="637924" y="1206408"/>
                </a:lnTo>
                <a:lnTo>
                  <a:pt x="589752" y="1189618"/>
                </a:lnTo>
                <a:lnTo>
                  <a:pt x="543178" y="1168145"/>
                </a:lnTo>
                <a:lnTo>
                  <a:pt x="501598" y="1144002"/>
                </a:lnTo>
                <a:lnTo>
                  <a:pt x="463377" y="1116797"/>
                </a:lnTo>
                <a:lnTo>
                  <a:pt x="428597" y="1086802"/>
                </a:lnTo>
                <a:lnTo>
                  <a:pt x="397339" y="1054286"/>
                </a:lnTo>
                <a:lnTo>
                  <a:pt x="369684" y="1019519"/>
                </a:lnTo>
                <a:lnTo>
                  <a:pt x="345715" y="982770"/>
                </a:lnTo>
                <a:lnTo>
                  <a:pt x="325512" y="944309"/>
                </a:lnTo>
                <a:lnTo>
                  <a:pt x="309158" y="904407"/>
                </a:lnTo>
                <a:lnTo>
                  <a:pt x="296734" y="863332"/>
                </a:lnTo>
                <a:lnTo>
                  <a:pt x="288322" y="821354"/>
                </a:lnTo>
                <a:lnTo>
                  <a:pt x="284003" y="778743"/>
                </a:lnTo>
                <a:lnTo>
                  <a:pt x="283859" y="735769"/>
                </a:lnTo>
                <a:lnTo>
                  <a:pt x="287971" y="692702"/>
                </a:lnTo>
                <a:lnTo>
                  <a:pt x="296421" y="649810"/>
                </a:lnTo>
                <a:lnTo>
                  <a:pt x="309290" y="607365"/>
                </a:lnTo>
                <a:lnTo>
                  <a:pt x="326661" y="565635"/>
                </a:lnTo>
                <a:lnTo>
                  <a:pt x="348614" y="524890"/>
                </a:lnTo>
                <a:lnTo>
                  <a:pt x="745445" y="524890"/>
                </a:lnTo>
                <a:lnTo>
                  <a:pt x="550036" y="340487"/>
                </a:lnTo>
                <a:lnTo>
                  <a:pt x="596987" y="319710"/>
                </a:lnTo>
                <a:lnTo>
                  <a:pt x="645453" y="303634"/>
                </a:lnTo>
                <a:lnTo>
                  <a:pt x="695045" y="292256"/>
                </a:lnTo>
                <a:lnTo>
                  <a:pt x="745375" y="285576"/>
                </a:lnTo>
                <a:lnTo>
                  <a:pt x="796051" y="283590"/>
                </a:lnTo>
                <a:lnTo>
                  <a:pt x="1410250" y="283590"/>
                </a:lnTo>
                <a:lnTo>
                  <a:pt x="1384264" y="253978"/>
                </a:lnTo>
                <a:lnTo>
                  <a:pt x="1352168" y="221487"/>
                </a:lnTo>
                <a:lnTo>
                  <a:pt x="1318132" y="190850"/>
                </a:lnTo>
                <a:lnTo>
                  <a:pt x="1282248" y="162154"/>
                </a:lnTo>
                <a:lnTo>
                  <a:pt x="1244608" y="135488"/>
                </a:lnTo>
                <a:lnTo>
                  <a:pt x="1205306" y="110942"/>
                </a:lnTo>
                <a:lnTo>
                  <a:pt x="1164435" y="88603"/>
                </a:lnTo>
                <a:lnTo>
                  <a:pt x="1122086" y="68560"/>
                </a:lnTo>
                <a:lnTo>
                  <a:pt x="1078354" y="50902"/>
                </a:lnTo>
                <a:lnTo>
                  <a:pt x="1033330" y="35718"/>
                </a:lnTo>
                <a:lnTo>
                  <a:pt x="987109" y="23096"/>
                </a:lnTo>
                <a:lnTo>
                  <a:pt x="939782" y="13124"/>
                </a:lnTo>
                <a:lnTo>
                  <a:pt x="891443" y="5892"/>
                </a:lnTo>
                <a:lnTo>
                  <a:pt x="842184" y="1487"/>
                </a:lnTo>
                <a:lnTo>
                  <a:pt x="792099" y="0"/>
                </a:lnTo>
                <a:close/>
              </a:path>
              <a:path w="1584325" h="1512570">
                <a:moveTo>
                  <a:pt x="745445" y="524890"/>
                </a:moveTo>
                <a:lnTo>
                  <a:pt x="348614" y="524890"/>
                </a:lnTo>
                <a:lnTo>
                  <a:pt x="1034033" y="1171702"/>
                </a:lnTo>
                <a:lnTo>
                  <a:pt x="987117" y="1192509"/>
                </a:lnTo>
                <a:lnTo>
                  <a:pt x="938679" y="1208603"/>
                </a:lnTo>
                <a:lnTo>
                  <a:pt x="889108" y="1219988"/>
                </a:lnTo>
                <a:lnTo>
                  <a:pt x="838795" y="1226667"/>
                </a:lnTo>
                <a:lnTo>
                  <a:pt x="788130" y="1228645"/>
                </a:lnTo>
                <a:lnTo>
                  <a:pt x="1410276" y="1228645"/>
                </a:lnTo>
                <a:lnTo>
                  <a:pt x="1442259" y="1188108"/>
                </a:lnTo>
                <a:lnTo>
                  <a:pt x="1467974" y="1150596"/>
                </a:lnTo>
                <a:lnTo>
                  <a:pt x="1491376" y="1111585"/>
                </a:lnTo>
                <a:lnTo>
                  <a:pt x="1512372" y="1071164"/>
                </a:lnTo>
                <a:lnTo>
                  <a:pt x="1530871" y="1029421"/>
                </a:lnTo>
                <a:lnTo>
                  <a:pt x="1546415" y="987425"/>
                </a:lnTo>
                <a:lnTo>
                  <a:pt x="1235582" y="987425"/>
                </a:lnTo>
                <a:lnTo>
                  <a:pt x="745445" y="524890"/>
                </a:lnTo>
                <a:close/>
              </a:path>
              <a:path w="1584325" h="1512570">
                <a:moveTo>
                  <a:pt x="1410250" y="283590"/>
                </a:moveTo>
                <a:lnTo>
                  <a:pt x="796051" y="283590"/>
                </a:lnTo>
                <a:lnTo>
                  <a:pt x="846686" y="286299"/>
                </a:lnTo>
                <a:lnTo>
                  <a:pt x="896890" y="293700"/>
                </a:lnTo>
                <a:lnTo>
                  <a:pt x="946272" y="305792"/>
                </a:lnTo>
                <a:lnTo>
                  <a:pt x="994445" y="322573"/>
                </a:lnTo>
                <a:lnTo>
                  <a:pt x="1041018" y="344043"/>
                </a:lnTo>
                <a:lnTo>
                  <a:pt x="1082577" y="368208"/>
                </a:lnTo>
                <a:lnTo>
                  <a:pt x="1120780" y="395431"/>
                </a:lnTo>
                <a:lnTo>
                  <a:pt x="1155545" y="425442"/>
                </a:lnTo>
                <a:lnTo>
                  <a:pt x="1186790" y="457972"/>
                </a:lnTo>
                <a:lnTo>
                  <a:pt x="1214434" y="492751"/>
                </a:lnTo>
                <a:lnTo>
                  <a:pt x="1238395" y="529510"/>
                </a:lnTo>
                <a:lnTo>
                  <a:pt x="1258592" y="567980"/>
                </a:lnTo>
                <a:lnTo>
                  <a:pt x="1274944" y="607889"/>
                </a:lnTo>
                <a:lnTo>
                  <a:pt x="1287368" y="648970"/>
                </a:lnTo>
                <a:lnTo>
                  <a:pt x="1295783" y="690952"/>
                </a:lnTo>
                <a:lnTo>
                  <a:pt x="1300107" y="733566"/>
                </a:lnTo>
                <a:lnTo>
                  <a:pt x="1300259" y="776543"/>
                </a:lnTo>
                <a:lnTo>
                  <a:pt x="1296158" y="819612"/>
                </a:lnTo>
                <a:lnTo>
                  <a:pt x="1287721" y="862504"/>
                </a:lnTo>
                <a:lnTo>
                  <a:pt x="1274867" y="904950"/>
                </a:lnTo>
                <a:lnTo>
                  <a:pt x="1257515" y="946680"/>
                </a:lnTo>
                <a:lnTo>
                  <a:pt x="1235582" y="987425"/>
                </a:lnTo>
                <a:lnTo>
                  <a:pt x="1546415" y="987425"/>
                </a:lnTo>
                <a:lnTo>
                  <a:pt x="1560001" y="942323"/>
                </a:lnTo>
                <a:lnTo>
                  <a:pt x="1570448" y="897144"/>
                </a:lnTo>
                <a:lnTo>
                  <a:pt x="1578025" y="850999"/>
                </a:lnTo>
                <a:lnTo>
                  <a:pt x="1582639" y="803973"/>
                </a:lnTo>
                <a:lnTo>
                  <a:pt x="1584198" y="756157"/>
                </a:lnTo>
                <a:lnTo>
                  <a:pt x="1582639" y="708341"/>
                </a:lnTo>
                <a:lnTo>
                  <a:pt x="1578025" y="661314"/>
                </a:lnTo>
                <a:lnTo>
                  <a:pt x="1570448" y="615166"/>
                </a:lnTo>
                <a:lnTo>
                  <a:pt x="1560001" y="569984"/>
                </a:lnTo>
                <a:lnTo>
                  <a:pt x="1546778" y="525859"/>
                </a:lnTo>
                <a:lnTo>
                  <a:pt x="1530871" y="482877"/>
                </a:lnTo>
                <a:lnTo>
                  <a:pt x="1512372" y="441128"/>
                </a:lnTo>
                <a:lnTo>
                  <a:pt x="1491376" y="400701"/>
                </a:lnTo>
                <a:lnTo>
                  <a:pt x="1467974" y="361684"/>
                </a:lnTo>
                <a:lnTo>
                  <a:pt x="1442259" y="324165"/>
                </a:lnTo>
                <a:lnTo>
                  <a:pt x="1414325" y="288234"/>
                </a:lnTo>
                <a:lnTo>
                  <a:pt x="1410250" y="28359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31">
            <a:extLst>
              <a:ext uri="{FF2B5EF4-FFF2-40B4-BE49-F238E27FC236}">
                <a16:creationId xmlns:a16="http://schemas.microsoft.com/office/drawing/2014/main" id="{3CDA23E8-84B4-9041-A36B-C2E8D11C1E27}"/>
              </a:ext>
            </a:extLst>
          </p:cNvPr>
          <p:cNvSpPr/>
          <p:nvPr/>
        </p:nvSpPr>
        <p:spPr>
          <a:xfrm>
            <a:off x="4043552" y="3803269"/>
            <a:ext cx="1872614" cy="1224280"/>
          </a:xfrm>
          <a:custGeom>
            <a:avLst/>
            <a:gdLst/>
            <a:ahLst/>
            <a:cxnLst/>
            <a:rect l="l" t="t" r="r" b="b"/>
            <a:pathLst>
              <a:path w="1872614" h="1224279">
                <a:moveTo>
                  <a:pt x="1668145" y="0"/>
                </a:moveTo>
                <a:lnTo>
                  <a:pt x="204089" y="0"/>
                </a:lnTo>
                <a:lnTo>
                  <a:pt x="157274" y="5386"/>
                </a:lnTo>
                <a:lnTo>
                  <a:pt x="114309" y="20730"/>
                </a:lnTo>
                <a:lnTo>
                  <a:pt x="76416" y="44806"/>
                </a:lnTo>
                <a:lnTo>
                  <a:pt x="44816" y="76392"/>
                </a:lnTo>
                <a:lnTo>
                  <a:pt x="20733" y="114262"/>
                </a:lnTo>
                <a:lnTo>
                  <a:pt x="5386" y="157194"/>
                </a:lnTo>
                <a:lnTo>
                  <a:pt x="0" y="203961"/>
                </a:lnTo>
                <a:lnTo>
                  <a:pt x="0" y="1020063"/>
                </a:lnTo>
                <a:lnTo>
                  <a:pt x="5386" y="1066838"/>
                </a:lnTo>
                <a:lnTo>
                  <a:pt x="20733" y="1109788"/>
                </a:lnTo>
                <a:lnTo>
                  <a:pt x="44816" y="1147683"/>
                </a:lnTo>
                <a:lnTo>
                  <a:pt x="76416" y="1179296"/>
                </a:lnTo>
                <a:lnTo>
                  <a:pt x="114309" y="1203397"/>
                </a:lnTo>
                <a:lnTo>
                  <a:pt x="157274" y="1218759"/>
                </a:lnTo>
                <a:lnTo>
                  <a:pt x="204089" y="1224152"/>
                </a:lnTo>
                <a:lnTo>
                  <a:pt x="1668145" y="1224152"/>
                </a:lnTo>
                <a:lnTo>
                  <a:pt x="1714959" y="1218759"/>
                </a:lnTo>
                <a:lnTo>
                  <a:pt x="1757924" y="1203397"/>
                </a:lnTo>
                <a:lnTo>
                  <a:pt x="1795817" y="1179296"/>
                </a:lnTo>
                <a:lnTo>
                  <a:pt x="1827417" y="1147683"/>
                </a:lnTo>
                <a:lnTo>
                  <a:pt x="1851500" y="1109788"/>
                </a:lnTo>
                <a:lnTo>
                  <a:pt x="1866847" y="1066838"/>
                </a:lnTo>
                <a:lnTo>
                  <a:pt x="1872234" y="1020063"/>
                </a:lnTo>
                <a:lnTo>
                  <a:pt x="1872234" y="203961"/>
                </a:lnTo>
                <a:lnTo>
                  <a:pt x="1866847" y="157194"/>
                </a:lnTo>
                <a:lnTo>
                  <a:pt x="1851500" y="114262"/>
                </a:lnTo>
                <a:lnTo>
                  <a:pt x="1827417" y="76392"/>
                </a:lnTo>
                <a:lnTo>
                  <a:pt x="1795817" y="44806"/>
                </a:lnTo>
                <a:lnTo>
                  <a:pt x="1757924" y="20730"/>
                </a:lnTo>
                <a:lnTo>
                  <a:pt x="1714959" y="5386"/>
                </a:lnTo>
                <a:lnTo>
                  <a:pt x="166814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34">
            <a:extLst>
              <a:ext uri="{FF2B5EF4-FFF2-40B4-BE49-F238E27FC236}">
                <a16:creationId xmlns:a16="http://schemas.microsoft.com/office/drawing/2014/main" id="{F9AB2743-2795-7842-A99B-635179203455}"/>
              </a:ext>
            </a:extLst>
          </p:cNvPr>
          <p:cNvSpPr/>
          <p:nvPr/>
        </p:nvSpPr>
        <p:spPr>
          <a:xfrm>
            <a:off x="4187571" y="4022052"/>
            <a:ext cx="1584325" cy="831215"/>
          </a:xfrm>
          <a:custGeom>
            <a:avLst/>
            <a:gdLst/>
            <a:ahLst/>
            <a:cxnLst/>
            <a:rect l="l" t="t" r="r" b="b"/>
            <a:pathLst>
              <a:path w="1584325" h="831214">
                <a:moveTo>
                  <a:pt x="0" y="830999"/>
                </a:moveTo>
                <a:lnTo>
                  <a:pt x="1584197" y="830999"/>
                </a:lnTo>
                <a:lnTo>
                  <a:pt x="1584197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5821FF0D-CD44-5A4C-9256-922A0286675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759479" y="3961020"/>
            <a:ext cx="1215376" cy="826754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0C5E1136-48EB-444B-BF9E-1343E826B62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95401" y="3941472"/>
            <a:ext cx="768350" cy="894659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24BDF948-3B49-AE40-90AE-CB085D1421A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860168" y="3961021"/>
            <a:ext cx="768350" cy="894659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385E2A6D-B7F7-3342-B348-5EFA4067D4A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324027" y="3968080"/>
            <a:ext cx="768350" cy="894659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768F13F3-500B-7F41-93D3-77D5049E9B8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296085" y="3961021"/>
            <a:ext cx="768350" cy="894659"/>
          </a:xfrm>
          <a:prstGeom prst="rect">
            <a:avLst/>
          </a:prstGeom>
        </p:spPr>
      </p:pic>
      <p:pic>
        <p:nvPicPr>
          <p:cNvPr id="53" name="Picture 2">
            <a:extLst>
              <a:ext uri="{FF2B5EF4-FFF2-40B4-BE49-F238E27FC236}">
                <a16:creationId xmlns:a16="http://schemas.microsoft.com/office/drawing/2014/main" id="{9D088D9E-122A-0F40-A589-7C4F915F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868" y="3791681"/>
            <a:ext cx="1206083" cy="120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7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marcheturque.wav"/>
          </p:stSnd>
        </p:sndAc>
      </p:transition>
    </mc:Choice>
    <mc:Fallback xmlns="">
      <p:transition xmlns:p14="http://schemas.microsoft.com/office/powerpoint/2010/main" spd="slow">
        <p:sndAc>
          <p:stSnd>
            <p:snd r:embed="rId6" name="marcheturqu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68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4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80"/>
                            </p:stCondLst>
                            <p:childTnLst>
                              <p:par>
                                <p:cTn id="9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68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4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60"/>
                            </p:stCondLst>
                            <p:childTnLst>
                              <p:par>
                                <p:cTn id="13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68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4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40"/>
                            </p:stCondLst>
                            <p:childTnLst>
                              <p:par>
                                <p:cTn id="17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68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4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2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68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4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00"/>
                            </p:stCondLst>
                            <p:childTnLst>
                              <p:par>
                                <p:cTn id="25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68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4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80"/>
                            </p:stCondLst>
                            <p:childTnLst>
                              <p:par>
                                <p:cTn id="29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68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34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60"/>
                            </p:stCondLst>
                            <p:childTnLst>
                              <p:par>
                                <p:cTn id="33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68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4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440"/>
                            </p:stCondLst>
                            <p:childTnLst>
                              <p:par>
                                <p:cTn id="37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68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34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120"/>
                            </p:stCondLst>
                            <p:childTnLst>
                              <p:par>
                                <p:cTn id="41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68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34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800"/>
                            </p:stCondLst>
                            <p:childTnLst>
                              <p:par>
                                <p:cTn id="45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68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34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480"/>
                            </p:stCondLst>
                            <p:childTnLst>
                              <p:par>
                                <p:cTn id="49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68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34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160"/>
                            </p:stCondLst>
                            <p:childTnLst>
                              <p:par>
                                <p:cTn id="53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68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34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840"/>
                            </p:stCondLst>
                            <p:childTnLst>
                              <p:par>
                                <p:cTn id="57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68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34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20"/>
                            </p:stCondLst>
                            <p:childTnLst>
                              <p:par>
                                <p:cTn id="61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68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34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200"/>
                            </p:stCondLst>
                            <p:childTnLst>
                              <p:par>
                                <p:cTn id="65" presetID="26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68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34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</Words>
  <Application>Microsoft Macintosh PowerPoint</Application>
  <PresentationFormat>Grand écran</PresentationFormat>
  <Paragraphs>48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Secretariat Neurodys PACA</dc:creator>
  <cp:lastModifiedBy>Secretariat Neurodys PACA</cp:lastModifiedBy>
  <cp:revision>1</cp:revision>
  <dcterms:created xsi:type="dcterms:W3CDTF">2021-07-10T16:05:46Z</dcterms:created>
  <dcterms:modified xsi:type="dcterms:W3CDTF">2021-07-10T16:06:55Z</dcterms:modified>
</cp:coreProperties>
</file>