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audio1.bin" ContentType="audio/unknown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80" y="-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3A60F-57CA-4716-807A-AC7314385E8C}" type="datetimeFigureOut">
              <a:rPr lang="fr-CA" smtClean="0"/>
              <a:t>27/05/17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62FA-DE25-45BF-AB2A-6608CA81617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860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27/05/17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1" name="metronome 75 _4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27/05/17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1" name="metronome 75 _4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27/05/17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1" name="metronome 75 _4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27/05/17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1" name="metronome 75 _4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27/05/17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1" name="metronome 75 _4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5283" y="989075"/>
            <a:ext cx="432434" cy="2016760"/>
          </a:xfrm>
          <a:custGeom>
            <a:avLst/>
            <a:gdLst/>
            <a:ahLst/>
            <a:cxnLst/>
            <a:rect l="l" t="t" r="r" b="b"/>
            <a:pathLst>
              <a:path w="432434" h="2016760">
                <a:moveTo>
                  <a:pt x="432041" y="1800225"/>
                </a:moveTo>
                <a:lnTo>
                  <a:pt x="0" y="1800225"/>
                </a:lnTo>
                <a:lnTo>
                  <a:pt x="216027" y="2016252"/>
                </a:lnTo>
                <a:lnTo>
                  <a:pt x="432041" y="1800225"/>
                </a:lnTo>
                <a:close/>
              </a:path>
              <a:path w="432434" h="2016760">
                <a:moveTo>
                  <a:pt x="324091" y="0"/>
                </a:moveTo>
                <a:lnTo>
                  <a:pt x="108013" y="0"/>
                </a:lnTo>
                <a:lnTo>
                  <a:pt x="108013" y="1800225"/>
                </a:lnTo>
                <a:lnTo>
                  <a:pt x="324091" y="1800225"/>
                </a:lnTo>
                <a:lnTo>
                  <a:pt x="3240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5283" y="989075"/>
            <a:ext cx="432434" cy="2016760"/>
          </a:xfrm>
          <a:custGeom>
            <a:avLst/>
            <a:gdLst/>
            <a:ahLst/>
            <a:cxnLst/>
            <a:rect l="l" t="t" r="r" b="b"/>
            <a:pathLst>
              <a:path w="432434" h="2016760">
                <a:moveTo>
                  <a:pt x="0" y="1800225"/>
                </a:moveTo>
                <a:lnTo>
                  <a:pt x="108013" y="1800225"/>
                </a:lnTo>
                <a:lnTo>
                  <a:pt x="108013" y="0"/>
                </a:lnTo>
                <a:lnTo>
                  <a:pt x="324091" y="0"/>
                </a:lnTo>
                <a:lnTo>
                  <a:pt x="324091" y="1800225"/>
                </a:lnTo>
                <a:lnTo>
                  <a:pt x="432041" y="1800225"/>
                </a:lnTo>
                <a:lnTo>
                  <a:pt x="216027" y="2016252"/>
                </a:lnTo>
                <a:lnTo>
                  <a:pt x="0" y="180022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39642" y="989075"/>
            <a:ext cx="432434" cy="2016760"/>
          </a:xfrm>
          <a:custGeom>
            <a:avLst/>
            <a:gdLst/>
            <a:ahLst/>
            <a:cxnLst/>
            <a:rect l="l" t="t" r="r" b="b"/>
            <a:pathLst>
              <a:path w="432435" h="2016760">
                <a:moveTo>
                  <a:pt x="432054" y="1800225"/>
                </a:moveTo>
                <a:lnTo>
                  <a:pt x="0" y="1800225"/>
                </a:lnTo>
                <a:lnTo>
                  <a:pt x="216027" y="2016252"/>
                </a:lnTo>
                <a:lnTo>
                  <a:pt x="432054" y="1800225"/>
                </a:lnTo>
                <a:close/>
              </a:path>
              <a:path w="432435" h="2016760">
                <a:moveTo>
                  <a:pt x="323977" y="0"/>
                </a:moveTo>
                <a:lnTo>
                  <a:pt x="107949" y="0"/>
                </a:lnTo>
                <a:lnTo>
                  <a:pt x="107949" y="1800225"/>
                </a:lnTo>
                <a:lnTo>
                  <a:pt x="323977" y="1800225"/>
                </a:lnTo>
                <a:lnTo>
                  <a:pt x="32397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39642" y="989075"/>
            <a:ext cx="432434" cy="2016760"/>
          </a:xfrm>
          <a:custGeom>
            <a:avLst/>
            <a:gdLst/>
            <a:ahLst/>
            <a:cxnLst/>
            <a:rect l="l" t="t" r="r" b="b"/>
            <a:pathLst>
              <a:path w="432435" h="2016760">
                <a:moveTo>
                  <a:pt x="0" y="1800225"/>
                </a:moveTo>
                <a:lnTo>
                  <a:pt x="107949" y="1800225"/>
                </a:lnTo>
                <a:lnTo>
                  <a:pt x="107949" y="0"/>
                </a:lnTo>
                <a:lnTo>
                  <a:pt x="323977" y="0"/>
                </a:lnTo>
                <a:lnTo>
                  <a:pt x="323977" y="1800225"/>
                </a:lnTo>
                <a:lnTo>
                  <a:pt x="432054" y="1800225"/>
                </a:lnTo>
                <a:lnTo>
                  <a:pt x="216027" y="2016252"/>
                </a:lnTo>
                <a:lnTo>
                  <a:pt x="0" y="180022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54015" y="989075"/>
            <a:ext cx="432434" cy="2016760"/>
          </a:xfrm>
          <a:custGeom>
            <a:avLst/>
            <a:gdLst/>
            <a:ahLst/>
            <a:cxnLst/>
            <a:rect l="l" t="t" r="r" b="b"/>
            <a:pathLst>
              <a:path w="432435" h="2016760">
                <a:moveTo>
                  <a:pt x="432054" y="1800225"/>
                </a:moveTo>
                <a:lnTo>
                  <a:pt x="0" y="1800225"/>
                </a:lnTo>
                <a:lnTo>
                  <a:pt x="216026" y="2016252"/>
                </a:lnTo>
                <a:lnTo>
                  <a:pt x="432054" y="1800225"/>
                </a:lnTo>
                <a:close/>
              </a:path>
              <a:path w="432435" h="2016760">
                <a:moveTo>
                  <a:pt x="323976" y="0"/>
                </a:moveTo>
                <a:lnTo>
                  <a:pt x="107950" y="0"/>
                </a:lnTo>
                <a:lnTo>
                  <a:pt x="107950" y="1800225"/>
                </a:lnTo>
                <a:lnTo>
                  <a:pt x="323976" y="1800225"/>
                </a:lnTo>
                <a:lnTo>
                  <a:pt x="32397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54015" y="989075"/>
            <a:ext cx="432434" cy="2016760"/>
          </a:xfrm>
          <a:custGeom>
            <a:avLst/>
            <a:gdLst/>
            <a:ahLst/>
            <a:cxnLst/>
            <a:rect l="l" t="t" r="r" b="b"/>
            <a:pathLst>
              <a:path w="432435" h="2016760">
                <a:moveTo>
                  <a:pt x="0" y="1800225"/>
                </a:moveTo>
                <a:lnTo>
                  <a:pt x="107950" y="1800225"/>
                </a:lnTo>
                <a:lnTo>
                  <a:pt x="107950" y="0"/>
                </a:lnTo>
                <a:lnTo>
                  <a:pt x="323976" y="0"/>
                </a:lnTo>
                <a:lnTo>
                  <a:pt x="323976" y="1800225"/>
                </a:lnTo>
                <a:lnTo>
                  <a:pt x="432054" y="1800225"/>
                </a:lnTo>
                <a:lnTo>
                  <a:pt x="216026" y="2016252"/>
                </a:lnTo>
                <a:lnTo>
                  <a:pt x="0" y="180022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668386" y="989075"/>
            <a:ext cx="432434" cy="2016760"/>
          </a:xfrm>
          <a:custGeom>
            <a:avLst/>
            <a:gdLst/>
            <a:ahLst/>
            <a:cxnLst/>
            <a:rect l="l" t="t" r="r" b="b"/>
            <a:pathLst>
              <a:path w="432434" h="2016760">
                <a:moveTo>
                  <a:pt x="432054" y="1800225"/>
                </a:moveTo>
                <a:lnTo>
                  <a:pt x="0" y="1800225"/>
                </a:lnTo>
                <a:lnTo>
                  <a:pt x="216027" y="2016252"/>
                </a:lnTo>
                <a:lnTo>
                  <a:pt x="432054" y="1800225"/>
                </a:lnTo>
                <a:close/>
              </a:path>
              <a:path w="432434" h="2016760">
                <a:moveTo>
                  <a:pt x="323977" y="0"/>
                </a:moveTo>
                <a:lnTo>
                  <a:pt x="107950" y="0"/>
                </a:lnTo>
                <a:lnTo>
                  <a:pt x="107950" y="1800225"/>
                </a:lnTo>
                <a:lnTo>
                  <a:pt x="323977" y="1800225"/>
                </a:lnTo>
                <a:lnTo>
                  <a:pt x="32397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668386" y="989075"/>
            <a:ext cx="432434" cy="2016760"/>
          </a:xfrm>
          <a:custGeom>
            <a:avLst/>
            <a:gdLst/>
            <a:ahLst/>
            <a:cxnLst/>
            <a:rect l="l" t="t" r="r" b="b"/>
            <a:pathLst>
              <a:path w="432434" h="2016760">
                <a:moveTo>
                  <a:pt x="0" y="1800225"/>
                </a:moveTo>
                <a:lnTo>
                  <a:pt x="107950" y="1800225"/>
                </a:lnTo>
                <a:lnTo>
                  <a:pt x="107950" y="0"/>
                </a:lnTo>
                <a:lnTo>
                  <a:pt x="323977" y="0"/>
                </a:lnTo>
                <a:lnTo>
                  <a:pt x="323977" y="1800225"/>
                </a:lnTo>
                <a:lnTo>
                  <a:pt x="432054" y="1800225"/>
                </a:lnTo>
                <a:lnTo>
                  <a:pt x="216027" y="2016252"/>
                </a:lnTo>
                <a:lnTo>
                  <a:pt x="0" y="180022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27/05/17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7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7" name="metronome 75 _4.wav"/>
          </p:stSnd>
        </p:sndAc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audio" Target="../media/audio1.bin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08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78"/>
                </a:lnTo>
                <a:lnTo>
                  <a:pt x="20736" y="1109843"/>
                </a:lnTo>
                <a:lnTo>
                  <a:pt x="44819" y="1147736"/>
                </a:lnTo>
                <a:lnTo>
                  <a:pt x="76415" y="1179336"/>
                </a:lnTo>
                <a:lnTo>
                  <a:pt x="114297" y="1203419"/>
                </a:lnTo>
                <a:lnTo>
                  <a:pt x="157242" y="1218766"/>
                </a:lnTo>
                <a:lnTo>
                  <a:pt x="204025" y="1224152"/>
                </a:lnTo>
                <a:lnTo>
                  <a:pt x="1668208" y="1224152"/>
                </a:lnTo>
                <a:lnTo>
                  <a:pt x="1714976" y="1218766"/>
                </a:lnTo>
                <a:lnTo>
                  <a:pt x="1757907" y="1203419"/>
                </a:lnTo>
                <a:lnTo>
                  <a:pt x="1795777" y="1179336"/>
                </a:lnTo>
                <a:lnTo>
                  <a:pt x="1827363" y="1147736"/>
                </a:lnTo>
                <a:lnTo>
                  <a:pt x="1851440" y="1109843"/>
                </a:lnTo>
                <a:lnTo>
                  <a:pt x="1866783" y="1066878"/>
                </a:lnTo>
                <a:lnTo>
                  <a:pt x="1872170" y="1020063"/>
                </a:lnTo>
                <a:lnTo>
                  <a:pt x="1872170" y="203961"/>
                </a:lnTo>
                <a:lnTo>
                  <a:pt x="1866783" y="157194"/>
                </a:lnTo>
                <a:lnTo>
                  <a:pt x="1851440" y="114262"/>
                </a:lnTo>
                <a:lnTo>
                  <a:pt x="1827363" y="76392"/>
                </a:lnTo>
                <a:lnTo>
                  <a:pt x="1795777" y="44806"/>
                </a:lnTo>
                <a:lnTo>
                  <a:pt x="1757907" y="20730"/>
                </a:lnTo>
                <a:lnTo>
                  <a:pt x="1714976" y="5386"/>
                </a:lnTo>
                <a:lnTo>
                  <a:pt x="16682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473" y="4012438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4323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64323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44333" y="4006850"/>
            <a:ext cx="1274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9580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93" y="157314"/>
                </a:lnTo>
                <a:lnTo>
                  <a:pt x="20755" y="114364"/>
                </a:lnTo>
                <a:lnTo>
                  <a:pt x="44856" y="76469"/>
                </a:lnTo>
                <a:lnTo>
                  <a:pt x="76469" y="44856"/>
                </a:lnTo>
                <a:lnTo>
                  <a:pt x="114364" y="20755"/>
                </a:lnTo>
                <a:lnTo>
                  <a:pt x="157314" y="5393"/>
                </a:lnTo>
                <a:lnTo>
                  <a:pt x="204088" y="0"/>
                </a:lnTo>
                <a:lnTo>
                  <a:pt x="1668271" y="0"/>
                </a:lnTo>
                <a:lnTo>
                  <a:pt x="1715039" y="5393"/>
                </a:lnTo>
                <a:lnTo>
                  <a:pt x="1757971" y="20755"/>
                </a:lnTo>
                <a:lnTo>
                  <a:pt x="1795841" y="44856"/>
                </a:lnTo>
                <a:lnTo>
                  <a:pt x="1827427" y="76469"/>
                </a:lnTo>
                <a:lnTo>
                  <a:pt x="1851503" y="114364"/>
                </a:lnTo>
                <a:lnTo>
                  <a:pt x="1866847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7" y="1066958"/>
                </a:lnTo>
                <a:lnTo>
                  <a:pt x="1851503" y="1109890"/>
                </a:lnTo>
                <a:lnTo>
                  <a:pt x="1827427" y="1147760"/>
                </a:lnTo>
                <a:lnTo>
                  <a:pt x="1795841" y="1179346"/>
                </a:lnTo>
                <a:lnTo>
                  <a:pt x="1757971" y="1203422"/>
                </a:lnTo>
                <a:lnTo>
                  <a:pt x="1715039" y="1218766"/>
                </a:lnTo>
                <a:lnTo>
                  <a:pt x="1668271" y="1224153"/>
                </a:lnTo>
                <a:lnTo>
                  <a:pt x="204088" y="1224153"/>
                </a:lnTo>
                <a:lnTo>
                  <a:pt x="157314" y="1218766"/>
                </a:lnTo>
                <a:lnTo>
                  <a:pt x="114364" y="1203422"/>
                </a:lnTo>
                <a:lnTo>
                  <a:pt x="76469" y="1179346"/>
                </a:lnTo>
                <a:lnTo>
                  <a:pt x="44856" y="1147760"/>
                </a:lnTo>
                <a:lnTo>
                  <a:pt x="20755" y="1109890"/>
                </a:lnTo>
                <a:lnTo>
                  <a:pt x="5393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17367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0" name="Imag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714553" y="3973310"/>
            <a:ext cx="1267565" cy="894659"/>
          </a:xfrm>
          <a:prstGeom prst="rect">
            <a:avLst/>
          </a:prstGeom>
        </p:spPr>
      </p:pic>
      <p:pic>
        <p:nvPicPr>
          <p:cNvPr id="31" name="Imag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2797489" y="3953855"/>
            <a:ext cx="1267565" cy="894659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5057002" y="3904738"/>
            <a:ext cx="1267565" cy="894659"/>
          </a:xfrm>
          <a:prstGeom prst="rect">
            <a:avLst/>
          </a:prstGeom>
        </p:spPr>
      </p:pic>
      <p:pic>
        <p:nvPicPr>
          <p:cNvPr id="33" name="Imag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7255444" y="3941589"/>
            <a:ext cx="1267565" cy="8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0306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0306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00061" y="3987672"/>
            <a:ext cx="1546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</a:t>
            </a:r>
            <a:r>
              <a:rPr sz="4800" spc="-5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AH!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29580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20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19" y="0"/>
                </a:moveTo>
                <a:lnTo>
                  <a:pt x="204025" y="0"/>
                </a:lnTo>
                <a:lnTo>
                  <a:pt x="157242" y="5393"/>
                </a:lnTo>
                <a:lnTo>
                  <a:pt x="114297" y="20755"/>
                </a:lnTo>
                <a:lnTo>
                  <a:pt x="76415" y="44856"/>
                </a:lnTo>
                <a:lnTo>
                  <a:pt x="44819" y="76469"/>
                </a:lnTo>
                <a:lnTo>
                  <a:pt x="20736" y="114364"/>
                </a:lnTo>
                <a:lnTo>
                  <a:pt x="5388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8" y="1066958"/>
                </a:lnTo>
                <a:lnTo>
                  <a:pt x="20736" y="1109890"/>
                </a:lnTo>
                <a:lnTo>
                  <a:pt x="44819" y="1147760"/>
                </a:lnTo>
                <a:lnTo>
                  <a:pt x="76415" y="1179346"/>
                </a:lnTo>
                <a:lnTo>
                  <a:pt x="114297" y="1203422"/>
                </a:lnTo>
                <a:lnTo>
                  <a:pt x="157242" y="1218766"/>
                </a:lnTo>
                <a:lnTo>
                  <a:pt x="204025" y="1224153"/>
                </a:lnTo>
                <a:lnTo>
                  <a:pt x="1668119" y="1224153"/>
                </a:lnTo>
                <a:lnTo>
                  <a:pt x="1714934" y="1218766"/>
                </a:lnTo>
                <a:lnTo>
                  <a:pt x="1757899" y="1203422"/>
                </a:lnTo>
                <a:lnTo>
                  <a:pt x="1795792" y="1179346"/>
                </a:lnTo>
                <a:lnTo>
                  <a:pt x="1827391" y="1147760"/>
                </a:lnTo>
                <a:lnTo>
                  <a:pt x="1851475" y="1109890"/>
                </a:lnTo>
                <a:lnTo>
                  <a:pt x="1866821" y="1066958"/>
                </a:lnTo>
                <a:lnTo>
                  <a:pt x="1872208" y="1020191"/>
                </a:lnTo>
                <a:lnTo>
                  <a:pt x="1872208" y="204089"/>
                </a:lnTo>
                <a:lnTo>
                  <a:pt x="1866821" y="157314"/>
                </a:lnTo>
                <a:lnTo>
                  <a:pt x="1851475" y="114364"/>
                </a:lnTo>
                <a:lnTo>
                  <a:pt x="1827391" y="76469"/>
                </a:lnTo>
                <a:lnTo>
                  <a:pt x="1795792" y="44856"/>
                </a:lnTo>
                <a:lnTo>
                  <a:pt x="1757899" y="20755"/>
                </a:lnTo>
                <a:lnTo>
                  <a:pt x="1714934" y="5393"/>
                </a:lnTo>
                <a:lnTo>
                  <a:pt x="16681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20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88" y="157314"/>
                </a:lnTo>
                <a:lnTo>
                  <a:pt x="20736" y="114364"/>
                </a:lnTo>
                <a:lnTo>
                  <a:pt x="44819" y="76469"/>
                </a:lnTo>
                <a:lnTo>
                  <a:pt x="76415" y="44856"/>
                </a:lnTo>
                <a:lnTo>
                  <a:pt x="114297" y="20755"/>
                </a:lnTo>
                <a:lnTo>
                  <a:pt x="157242" y="5393"/>
                </a:lnTo>
                <a:lnTo>
                  <a:pt x="204025" y="0"/>
                </a:lnTo>
                <a:lnTo>
                  <a:pt x="1668119" y="0"/>
                </a:lnTo>
                <a:lnTo>
                  <a:pt x="1714934" y="5393"/>
                </a:lnTo>
                <a:lnTo>
                  <a:pt x="1757899" y="20755"/>
                </a:lnTo>
                <a:lnTo>
                  <a:pt x="1795792" y="44856"/>
                </a:lnTo>
                <a:lnTo>
                  <a:pt x="1827391" y="76469"/>
                </a:lnTo>
                <a:lnTo>
                  <a:pt x="1851475" y="114364"/>
                </a:lnTo>
                <a:lnTo>
                  <a:pt x="1866821" y="157314"/>
                </a:lnTo>
                <a:lnTo>
                  <a:pt x="1872208" y="204089"/>
                </a:lnTo>
                <a:lnTo>
                  <a:pt x="1872208" y="1020191"/>
                </a:lnTo>
                <a:lnTo>
                  <a:pt x="1866821" y="1066958"/>
                </a:lnTo>
                <a:lnTo>
                  <a:pt x="1851475" y="1109890"/>
                </a:lnTo>
                <a:lnTo>
                  <a:pt x="1827391" y="1147760"/>
                </a:lnTo>
                <a:lnTo>
                  <a:pt x="1795792" y="1179346"/>
                </a:lnTo>
                <a:lnTo>
                  <a:pt x="1757899" y="1203422"/>
                </a:lnTo>
                <a:lnTo>
                  <a:pt x="1714934" y="1218766"/>
                </a:lnTo>
                <a:lnTo>
                  <a:pt x="1668119" y="1224153"/>
                </a:lnTo>
                <a:lnTo>
                  <a:pt x="204025" y="1224153"/>
                </a:lnTo>
                <a:lnTo>
                  <a:pt x="157242" y="1218766"/>
                </a:lnTo>
                <a:lnTo>
                  <a:pt x="114297" y="1203422"/>
                </a:lnTo>
                <a:lnTo>
                  <a:pt x="76415" y="1179346"/>
                </a:lnTo>
                <a:lnTo>
                  <a:pt x="44819" y="1147760"/>
                </a:lnTo>
                <a:lnTo>
                  <a:pt x="20736" y="1109890"/>
                </a:lnTo>
                <a:lnTo>
                  <a:pt x="5388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20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220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9948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63570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9" y="1290764"/>
                </a:lnTo>
                <a:lnTo>
                  <a:pt x="1384264" y="1258280"/>
                </a:lnTo>
                <a:lnTo>
                  <a:pt x="1410262" y="1228661"/>
                </a:lnTo>
                <a:lnTo>
                  <a:pt x="788130" y="1228661"/>
                </a:lnTo>
                <a:lnTo>
                  <a:pt x="737503" y="1225953"/>
                </a:lnTo>
                <a:lnTo>
                  <a:pt x="687304" y="1218555"/>
                </a:lnTo>
                <a:lnTo>
                  <a:pt x="637924" y="1206473"/>
                </a:lnTo>
                <a:lnTo>
                  <a:pt x="589752" y="1189711"/>
                </a:lnTo>
                <a:lnTo>
                  <a:pt x="543179" y="1168273"/>
                </a:lnTo>
                <a:lnTo>
                  <a:pt x="501600" y="1144107"/>
                </a:lnTo>
                <a:lnTo>
                  <a:pt x="463382" y="1116884"/>
                </a:lnTo>
                <a:lnTo>
                  <a:pt x="428607" y="1086873"/>
                </a:lnTo>
                <a:lnTo>
                  <a:pt x="397355" y="1054343"/>
                </a:lnTo>
                <a:lnTo>
                  <a:pt x="369707" y="1019564"/>
                </a:lnTo>
                <a:lnTo>
                  <a:pt x="345745" y="982805"/>
                </a:lnTo>
                <a:lnTo>
                  <a:pt x="325550" y="944335"/>
                </a:lnTo>
                <a:lnTo>
                  <a:pt x="309203" y="904426"/>
                </a:lnTo>
                <a:lnTo>
                  <a:pt x="296785" y="863345"/>
                </a:lnTo>
                <a:lnTo>
                  <a:pt x="288376" y="821363"/>
                </a:lnTo>
                <a:lnTo>
                  <a:pt x="284059" y="778749"/>
                </a:lnTo>
                <a:lnTo>
                  <a:pt x="283915" y="735772"/>
                </a:lnTo>
                <a:lnTo>
                  <a:pt x="288023" y="692703"/>
                </a:lnTo>
                <a:lnTo>
                  <a:pt x="296466" y="649811"/>
                </a:lnTo>
                <a:lnTo>
                  <a:pt x="309325" y="607365"/>
                </a:lnTo>
                <a:lnTo>
                  <a:pt x="326681" y="565635"/>
                </a:lnTo>
                <a:lnTo>
                  <a:pt x="348615" y="524890"/>
                </a:lnTo>
                <a:lnTo>
                  <a:pt x="745536" y="524890"/>
                </a:lnTo>
                <a:lnTo>
                  <a:pt x="550164" y="340487"/>
                </a:lnTo>
                <a:lnTo>
                  <a:pt x="597080" y="319710"/>
                </a:lnTo>
                <a:lnTo>
                  <a:pt x="645518" y="303634"/>
                </a:lnTo>
                <a:lnTo>
                  <a:pt x="695089" y="292256"/>
                </a:lnTo>
                <a:lnTo>
                  <a:pt x="745402" y="285576"/>
                </a:lnTo>
                <a:lnTo>
                  <a:pt x="796067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9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536" y="524890"/>
                </a:moveTo>
                <a:lnTo>
                  <a:pt x="348615" y="524890"/>
                </a:lnTo>
                <a:lnTo>
                  <a:pt x="1034033" y="1171702"/>
                </a:lnTo>
                <a:lnTo>
                  <a:pt x="987117" y="1192509"/>
                </a:lnTo>
                <a:lnTo>
                  <a:pt x="938679" y="1208604"/>
                </a:lnTo>
                <a:lnTo>
                  <a:pt x="889108" y="1219991"/>
                </a:lnTo>
                <a:lnTo>
                  <a:pt x="838795" y="1226675"/>
                </a:lnTo>
                <a:lnTo>
                  <a:pt x="788130" y="1228661"/>
                </a:lnTo>
                <a:lnTo>
                  <a:pt x="1410262" y="1228661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3" y="987425"/>
                </a:lnTo>
                <a:lnTo>
                  <a:pt x="745536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67" y="283590"/>
                </a:lnTo>
                <a:lnTo>
                  <a:pt x="846694" y="286299"/>
                </a:lnTo>
                <a:lnTo>
                  <a:pt x="896893" y="293700"/>
                </a:lnTo>
                <a:lnTo>
                  <a:pt x="946273" y="305792"/>
                </a:lnTo>
                <a:lnTo>
                  <a:pt x="994445" y="322573"/>
                </a:lnTo>
                <a:lnTo>
                  <a:pt x="1041019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3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63570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157"/>
                </a:moveTo>
                <a:lnTo>
                  <a:pt x="1558" y="708341"/>
                </a:lnTo>
                <a:lnTo>
                  <a:pt x="6170" y="661314"/>
                </a:lnTo>
                <a:lnTo>
                  <a:pt x="13745" y="615166"/>
                </a:lnTo>
                <a:lnTo>
                  <a:pt x="24188" y="569984"/>
                </a:lnTo>
                <a:lnTo>
                  <a:pt x="37407" y="525859"/>
                </a:lnTo>
                <a:lnTo>
                  <a:pt x="53311" y="482877"/>
                </a:lnTo>
                <a:lnTo>
                  <a:pt x="71804" y="441128"/>
                </a:lnTo>
                <a:lnTo>
                  <a:pt x="92796" y="400701"/>
                </a:lnTo>
                <a:lnTo>
                  <a:pt x="116194" y="361684"/>
                </a:lnTo>
                <a:lnTo>
                  <a:pt x="141903" y="324165"/>
                </a:lnTo>
                <a:lnTo>
                  <a:pt x="169833" y="288234"/>
                </a:lnTo>
                <a:lnTo>
                  <a:pt x="199890" y="253978"/>
                </a:lnTo>
                <a:lnTo>
                  <a:pt x="231981" y="221487"/>
                </a:lnTo>
                <a:lnTo>
                  <a:pt x="266014" y="190850"/>
                </a:lnTo>
                <a:lnTo>
                  <a:pt x="301895" y="162154"/>
                </a:lnTo>
                <a:lnTo>
                  <a:pt x="339533" y="135488"/>
                </a:lnTo>
                <a:lnTo>
                  <a:pt x="378834" y="110942"/>
                </a:lnTo>
                <a:lnTo>
                  <a:pt x="419706" y="88603"/>
                </a:lnTo>
                <a:lnTo>
                  <a:pt x="462056" y="68560"/>
                </a:lnTo>
                <a:lnTo>
                  <a:pt x="505791" y="50902"/>
                </a:lnTo>
                <a:lnTo>
                  <a:pt x="550819" y="35718"/>
                </a:lnTo>
                <a:lnTo>
                  <a:pt x="597046" y="23096"/>
                </a:lnTo>
                <a:lnTo>
                  <a:pt x="644381" y="13124"/>
                </a:lnTo>
                <a:lnTo>
                  <a:pt x="692729" y="5892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2"/>
                </a:lnTo>
                <a:lnTo>
                  <a:pt x="939782" y="13124"/>
                </a:lnTo>
                <a:lnTo>
                  <a:pt x="987109" y="23096"/>
                </a:lnTo>
                <a:lnTo>
                  <a:pt x="1033330" y="35718"/>
                </a:lnTo>
                <a:lnTo>
                  <a:pt x="1078354" y="50902"/>
                </a:lnTo>
                <a:lnTo>
                  <a:pt x="1122086" y="68560"/>
                </a:lnTo>
                <a:lnTo>
                  <a:pt x="1164435" y="88603"/>
                </a:lnTo>
                <a:lnTo>
                  <a:pt x="1205306" y="110942"/>
                </a:lnTo>
                <a:lnTo>
                  <a:pt x="1244608" y="135488"/>
                </a:lnTo>
                <a:lnTo>
                  <a:pt x="1282248" y="162154"/>
                </a:lnTo>
                <a:lnTo>
                  <a:pt x="1318132" y="190850"/>
                </a:lnTo>
                <a:lnTo>
                  <a:pt x="1352169" y="221487"/>
                </a:lnTo>
                <a:lnTo>
                  <a:pt x="1384264" y="253978"/>
                </a:lnTo>
                <a:lnTo>
                  <a:pt x="1414325" y="288234"/>
                </a:lnTo>
                <a:lnTo>
                  <a:pt x="1442259" y="324165"/>
                </a:lnTo>
                <a:lnTo>
                  <a:pt x="1467974" y="361684"/>
                </a:lnTo>
                <a:lnTo>
                  <a:pt x="1491376" y="400701"/>
                </a:lnTo>
                <a:lnTo>
                  <a:pt x="1512372" y="441128"/>
                </a:lnTo>
                <a:lnTo>
                  <a:pt x="1530871" y="482877"/>
                </a:lnTo>
                <a:lnTo>
                  <a:pt x="1546778" y="525859"/>
                </a:lnTo>
                <a:lnTo>
                  <a:pt x="1560001" y="569984"/>
                </a:lnTo>
                <a:lnTo>
                  <a:pt x="1570448" y="615166"/>
                </a:lnTo>
                <a:lnTo>
                  <a:pt x="1578025" y="661314"/>
                </a:lnTo>
                <a:lnTo>
                  <a:pt x="1582639" y="708341"/>
                </a:lnTo>
                <a:lnTo>
                  <a:pt x="1584198" y="756157"/>
                </a:lnTo>
                <a:lnTo>
                  <a:pt x="1582639" y="803973"/>
                </a:lnTo>
                <a:lnTo>
                  <a:pt x="1578025" y="850999"/>
                </a:lnTo>
                <a:lnTo>
                  <a:pt x="1570448" y="897144"/>
                </a:lnTo>
                <a:lnTo>
                  <a:pt x="1560001" y="942323"/>
                </a:lnTo>
                <a:lnTo>
                  <a:pt x="1546778" y="986444"/>
                </a:lnTo>
                <a:lnTo>
                  <a:pt x="1530871" y="1029421"/>
                </a:lnTo>
                <a:lnTo>
                  <a:pt x="1512372" y="1071164"/>
                </a:lnTo>
                <a:lnTo>
                  <a:pt x="1491376" y="1111585"/>
                </a:lnTo>
                <a:lnTo>
                  <a:pt x="1467974" y="1150596"/>
                </a:lnTo>
                <a:lnTo>
                  <a:pt x="1442259" y="1188108"/>
                </a:lnTo>
                <a:lnTo>
                  <a:pt x="1414325" y="1224032"/>
                </a:lnTo>
                <a:lnTo>
                  <a:pt x="1384264" y="1258280"/>
                </a:lnTo>
                <a:lnTo>
                  <a:pt x="1352169" y="1290764"/>
                </a:lnTo>
                <a:lnTo>
                  <a:pt x="1318132" y="1321394"/>
                </a:lnTo>
                <a:lnTo>
                  <a:pt x="1282248" y="1350083"/>
                </a:lnTo>
                <a:lnTo>
                  <a:pt x="1244608" y="1376742"/>
                </a:lnTo>
                <a:lnTo>
                  <a:pt x="1205306" y="1401281"/>
                </a:lnTo>
                <a:lnTo>
                  <a:pt x="1164435" y="1423614"/>
                </a:lnTo>
                <a:lnTo>
                  <a:pt x="1122086" y="1443651"/>
                </a:lnTo>
                <a:lnTo>
                  <a:pt x="1078354" y="1461303"/>
                </a:lnTo>
                <a:lnTo>
                  <a:pt x="1033330" y="1476482"/>
                </a:lnTo>
                <a:lnTo>
                  <a:pt x="987109" y="1489101"/>
                </a:lnTo>
                <a:lnTo>
                  <a:pt x="939782" y="1499069"/>
                </a:lnTo>
                <a:lnTo>
                  <a:pt x="891443" y="1506298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8"/>
                </a:lnTo>
                <a:lnTo>
                  <a:pt x="644381" y="1499069"/>
                </a:lnTo>
                <a:lnTo>
                  <a:pt x="597046" y="1489101"/>
                </a:lnTo>
                <a:lnTo>
                  <a:pt x="550819" y="1476482"/>
                </a:lnTo>
                <a:lnTo>
                  <a:pt x="505791" y="1461303"/>
                </a:lnTo>
                <a:lnTo>
                  <a:pt x="462056" y="1443651"/>
                </a:lnTo>
                <a:lnTo>
                  <a:pt x="419706" y="1423614"/>
                </a:lnTo>
                <a:lnTo>
                  <a:pt x="378834" y="1401281"/>
                </a:lnTo>
                <a:lnTo>
                  <a:pt x="339533" y="1376742"/>
                </a:lnTo>
                <a:lnTo>
                  <a:pt x="301895" y="1350083"/>
                </a:lnTo>
                <a:lnTo>
                  <a:pt x="266014" y="1321394"/>
                </a:lnTo>
                <a:lnTo>
                  <a:pt x="231981" y="1290764"/>
                </a:lnTo>
                <a:lnTo>
                  <a:pt x="199890" y="1258280"/>
                </a:lnTo>
                <a:lnTo>
                  <a:pt x="169833" y="1224032"/>
                </a:lnTo>
                <a:lnTo>
                  <a:pt x="141903" y="1188108"/>
                </a:lnTo>
                <a:lnTo>
                  <a:pt x="116194" y="1150596"/>
                </a:lnTo>
                <a:lnTo>
                  <a:pt x="92796" y="1111585"/>
                </a:lnTo>
                <a:lnTo>
                  <a:pt x="71804" y="1071164"/>
                </a:lnTo>
                <a:lnTo>
                  <a:pt x="53311" y="1029421"/>
                </a:lnTo>
                <a:lnTo>
                  <a:pt x="37407" y="986444"/>
                </a:lnTo>
                <a:lnTo>
                  <a:pt x="24188" y="942323"/>
                </a:lnTo>
                <a:lnTo>
                  <a:pt x="13745" y="897144"/>
                </a:lnTo>
                <a:lnTo>
                  <a:pt x="6170" y="850999"/>
                </a:lnTo>
                <a:lnTo>
                  <a:pt x="1558" y="803973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13735" y="39038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418" y="703834"/>
                </a:moveTo>
                <a:lnTo>
                  <a:pt x="707351" y="663089"/>
                </a:lnTo>
                <a:lnTo>
                  <a:pt x="724703" y="621359"/>
                </a:lnTo>
                <a:lnTo>
                  <a:pt x="737557" y="578913"/>
                </a:lnTo>
                <a:lnTo>
                  <a:pt x="745994" y="536021"/>
                </a:lnTo>
                <a:lnTo>
                  <a:pt x="750095" y="492952"/>
                </a:lnTo>
                <a:lnTo>
                  <a:pt x="749943" y="449975"/>
                </a:lnTo>
                <a:lnTo>
                  <a:pt x="745619" y="407361"/>
                </a:lnTo>
                <a:lnTo>
                  <a:pt x="737204" y="365379"/>
                </a:lnTo>
                <a:lnTo>
                  <a:pt x="724780" y="324298"/>
                </a:lnTo>
                <a:lnTo>
                  <a:pt x="708428" y="284389"/>
                </a:lnTo>
                <a:lnTo>
                  <a:pt x="688231" y="245919"/>
                </a:lnTo>
                <a:lnTo>
                  <a:pt x="664270" y="209160"/>
                </a:lnTo>
                <a:lnTo>
                  <a:pt x="636626" y="174381"/>
                </a:lnTo>
                <a:lnTo>
                  <a:pt x="605381" y="141851"/>
                </a:lnTo>
                <a:lnTo>
                  <a:pt x="570616" y="111840"/>
                </a:lnTo>
                <a:lnTo>
                  <a:pt x="532413" y="84617"/>
                </a:lnTo>
                <a:lnTo>
                  <a:pt x="490854" y="60452"/>
                </a:lnTo>
                <a:lnTo>
                  <a:pt x="444281" y="38982"/>
                </a:lnTo>
                <a:lnTo>
                  <a:pt x="396109" y="22201"/>
                </a:lnTo>
                <a:lnTo>
                  <a:pt x="346729" y="10109"/>
                </a:lnTo>
                <a:lnTo>
                  <a:pt x="296530" y="2708"/>
                </a:lnTo>
                <a:lnTo>
                  <a:pt x="245903" y="0"/>
                </a:lnTo>
                <a:lnTo>
                  <a:pt x="195238" y="1985"/>
                </a:lnTo>
                <a:lnTo>
                  <a:pt x="144925" y="8665"/>
                </a:lnTo>
                <a:lnTo>
                  <a:pt x="95354" y="20043"/>
                </a:lnTo>
                <a:lnTo>
                  <a:pt x="46916" y="36119"/>
                </a:lnTo>
                <a:lnTo>
                  <a:pt x="0" y="56896"/>
                </a:lnTo>
                <a:lnTo>
                  <a:pt x="685418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7485" y="41451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699" y="0"/>
                </a:moveTo>
                <a:lnTo>
                  <a:pt x="42766" y="40744"/>
                </a:lnTo>
                <a:lnTo>
                  <a:pt x="25410" y="82474"/>
                </a:lnTo>
                <a:lnTo>
                  <a:pt x="12551" y="124920"/>
                </a:lnTo>
                <a:lnTo>
                  <a:pt x="4108" y="167812"/>
                </a:lnTo>
                <a:lnTo>
                  <a:pt x="0" y="210881"/>
                </a:lnTo>
                <a:lnTo>
                  <a:pt x="144" y="253858"/>
                </a:lnTo>
                <a:lnTo>
                  <a:pt x="4461" y="296472"/>
                </a:lnTo>
                <a:lnTo>
                  <a:pt x="12870" y="338454"/>
                </a:lnTo>
                <a:lnTo>
                  <a:pt x="25288" y="379535"/>
                </a:lnTo>
                <a:lnTo>
                  <a:pt x="41635" y="419444"/>
                </a:lnTo>
                <a:lnTo>
                  <a:pt x="61830" y="457914"/>
                </a:lnTo>
                <a:lnTo>
                  <a:pt x="85792" y="494673"/>
                </a:lnTo>
                <a:lnTo>
                  <a:pt x="113440" y="529452"/>
                </a:lnTo>
                <a:lnTo>
                  <a:pt x="144692" y="561982"/>
                </a:lnTo>
                <a:lnTo>
                  <a:pt x="179467" y="591993"/>
                </a:lnTo>
                <a:lnTo>
                  <a:pt x="217685" y="619216"/>
                </a:lnTo>
                <a:lnTo>
                  <a:pt x="259263" y="643382"/>
                </a:lnTo>
                <a:lnTo>
                  <a:pt x="305837" y="664820"/>
                </a:lnTo>
                <a:lnTo>
                  <a:pt x="354008" y="681582"/>
                </a:lnTo>
                <a:lnTo>
                  <a:pt x="403389" y="693664"/>
                </a:lnTo>
                <a:lnTo>
                  <a:pt x="453588" y="701062"/>
                </a:lnTo>
                <a:lnTo>
                  <a:pt x="504215" y="703770"/>
                </a:lnTo>
                <a:lnTo>
                  <a:pt x="554880" y="701784"/>
                </a:lnTo>
                <a:lnTo>
                  <a:pt x="605193" y="695100"/>
                </a:lnTo>
                <a:lnTo>
                  <a:pt x="654764" y="683713"/>
                </a:lnTo>
                <a:lnTo>
                  <a:pt x="703202" y="667618"/>
                </a:lnTo>
                <a:lnTo>
                  <a:pt x="750118" y="646811"/>
                </a:lnTo>
                <a:lnTo>
                  <a:pt x="64699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42692" y="4006850"/>
            <a:ext cx="141795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981" y="3914522"/>
            <a:ext cx="1215376" cy="826754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7176537" y="3837176"/>
            <a:ext cx="1485900" cy="1076325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5"/>
          <a:stretch>
            <a:fillRect/>
          </a:stretch>
        </p:blipFill>
        <p:spPr>
          <a:xfrm>
            <a:off x="5033337" y="3915271"/>
            <a:ext cx="1267565" cy="894659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599948" y="3900133"/>
            <a:ext cx="1267565" cy="8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29580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20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19" y="0"/>
                </a:moveTo>
                <a:lnTo>
                  <a:pt x="204025" y="0"/>
                </a:lnTo>
                <a:lnTo>
                  <a:pt x="157242" y="5393"/>
                </a:lnTo>
                <a:lnTo>
                  <a:pt x="114297" y="20755"/>
                </a:lnTo>
                <a:lnTo>
                  <a:pt x="76415" y="44856"/>
                </a:lnTo>
                <a:lnTo>
                  <a:pt x="44819" y="76469"/>
                </a:lnTo>
                <a:lnTo>
                  <a:pt x="20736" y="114364"/>
                </a:lnTo>
                <a:lnTo>
                  <a:pt x="5388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8" y="1066958"/>
                </a:lnTo>
                <a:lnTo>
                  <a:pt x="20736" y="1109890"/>
                </a:lnTo>
                <a:lnTo>
                  <a:pt x="44819" y="1147760"/>
                </a:lnTo>
                <a:lnTo>
                  <a:pt x="76415" y="1179346"/>
                </a:lnTo>
                <a:lnTo>
                  <a:pt x="114297" y="1203422"/>
                </a:lnTo>
                <a:lnTo>
                  <a:pt x="157242" y="1218766"/>
                </a:lnTo>
                <a:lnTo>
                  <a:pt x="204025" y="1224153"/>
                </a:lnTo>
                <a:lnTo>
                  <a:pt x="1668119" y="1224153"/>
                </a:lnTo>
                <a:lnTo>
                  <a:pt x="1714934" y="1218766"/>
                </a:lnTo>
                <a:lnTo>
                  <a:pt x="1757899" y="1203422"/>
                </a:lnTo>
                <a:lnTo>
                  <a:pt x="1795792" y="1179346"/>
                </a:lnTo>
                <a:lnTo>
                  <a:pt x="1827391" y="1147760"/>
                </a:lnTo>
                <a:lnTo>
                  <a:pt x="1851475" y="1109890"/>
                </a:lnTo>
                <a:lnTo>
                  <a:pt x="1866821" y="1066958"/>
                </a:lnTo>
                <a:lnTo>
                  <a:pt x="1872208" y="1020191"/>
                </a:lnTo>
                <a:lnTo>
                  <a:pt x="1872208" y="204089"/>
                </a:lnTo>
                <a:lnTo>
                  <a:pt x="1866821" y="157314"/>
                </a:lnTo>
                <a:lnTo>
                  <a:pt x="1851475" y="114364"/>
                </a:lnTo>
                <a:lnTo>
                  <a:pt x="1827391" y="76469"/>
                </a:lnTo>
                <a:lnTo>
                  <a:pt x="1795792" y="44856"/>
                </a:lnTo>
                <a:lnTo>
                  <a:pt x="1757899" y="20755"/>
                </a:lnTo>
                <a:lnTo>
                  <a:pt x="1714934" y="5393"/>
                </a:lnTo>
                <a:lnTo>
                  <a:pt x="16681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20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88" y="157314"/>
                </a:lnTo>
                <a:lnTo>
                  <a:pt x="20736" y="114364"/>
                </a:lnTo>
                <a:lnTo>
                  <a:pt x="44819" y="76469"/>
                </a:lnTo>
                <a:lnTo>
                  <a:pt x="76415" y="44856"/>
                </a:lnTo>
                <a:lnTo>
                  <a:pt x="114297" y="20755"/>
                </a:lnTo>
                <a:lnTo>
                  <a:pt x="157242" y="5393"/>
                </a:lnTo>
                <a:lnTo>
                  <a:pt x="204025" y="0"/>
                </a:lnTo>
                <a:lnTo>
                  <a:pt x="1668119" y="0"/>
                </a:lnTo>
                <a:lnTo>
                  <a:pt x="1714934" y="5393"/>
                </a:lnTo>
                <a:lnTo>
                  <a:pt x="1757899" y="20755"/>
                </a:lnTo>
                <a:lnTo>
                  <a:pt x="1795792" y="44856"/>
                </a:lnTo>
                <a:lnTo>
                  <a:pt x="1827391" y="76469"/>
                </a:lnTo>
                <a:lnTo>
                  <a:pt x="1851475" y="114364"/>
                </a:lnTo>
                <a:lnTo>
                  <a:pt x="1866821" y="157314"/>
                </a:lnTo>
                <a:lnTo>
                  <a:pt x="1872208" y="204089"/>
                </a:lnTo>
                <a:lnTo>
                  <a:pt x="1872208" y="1020191"/>
                </a:lnTo>
                <a:lnTo>
                  <a:pt x="1866821" y="1066958"/>
                </a:lnTo>
                <a:lnTo>
                  <a:pt x="1851475" y="1109890"/>
                </a:lnTo>
                <a:lnTo>
                  <a:pt x="1827391" y="1147760"/>
                </a:lnTo>
                <a:lnTo>
                  <a:pt x="1795792" y="1179346"/>
                </a:lnTo>
                <a:lnTo>
                  <a:pt x="1757899" y="1203422"/>
                </a:lnTo>
                <a:lnTo>
                  <a:pt x="1714934" y="1218766"/>
                </a:lnTo>
                <a:lnTo>
                  <a:pt x="1668119" y="1224153"/>
                </a:lnTo>
                <a:lnTo>
                  <a:pt x="204025" y="1224153"/>
                </a:lnTo>
                <a:lnTo>
                  <a:pt x="157242" y="1218766"/>
                </a:lnTo>
                <a:lnTo>
                  <a:pt x="114297" y="1203422"/>
                </a:lnTo>
                <a:lnTo>
                  <a:pt x="76415" y="1179346"/>
                </a:lnTo>
                <a:lnTo>
                  <a:pt x="44819" y="1147760"/>
                </a:lnTo>
                <a:lnTo>
                  <a:pt x="20736" y="1109890"/>
                </a:lnTo>
                <a:lnTo>
                  <a:pt x="5388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220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220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9948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63570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9" y="1290764"/>
                </a:lnTo>
                <a:lnTo>
                  <a:pt x="1384264" y="1258280"/>
                </a:lnTo>
                <a:lnTo>
                  <a:pt x="1410262" y="1228661"/>
                </a:lnTo>
                <a:lnTo>
                  <a:pt x="788130" y="1228661"/>
                </a:lnTo>
                <a:lnTo>
                  <a:pt x="737503" y="1225953"/>
                </a:lnTo>
                <a:lnTo>
                  <a:pt x="687304" y="1218555"/>
                </a:lnTo>
                <a:lnTo>
                  <a:pt x="637924" y="1206473"/>
                </a:lnTo>
                <a:lnTo>
                  <a:pt x="589752" y="1189711"/>
                </a:lnTo>
                <a:lnTo>
                  <a:pt x="543179" y="1168273"/>
                </a:lnTo>
                <a:lnTo>
                  <a:pt x="501600" y="1144107"/>
                </a:lnTo>
                <a:lnTo>
                  <a:pt x="463382" y="1116884"/>
                </a:lnTo>
                <a:lnTo>
                  <a:pt x="428607" y="1086873"/>
                </a:lnTo>
                <a:lnTo>
                  <a:pt x="397355" y="1054343"/>
                </a:lnTo>
                <a:lnTo>
                  <a:pt x="369707" y="1019564"/>
                </a:lnTo>
                <a:lnTo>
                  <a:pt x="345745" y="982805"/>
                </a:lnTo>
                <a:lnTo>
                  <a:pt x="325550" y="944335"/>
                </a:lnTo>
                <a:lnTo>
                  <a:pt x="309203" y="904426"/>
                </a:lnTo>
                <a:lnTo>
                  <a:pt x="296785" y="863345"/>
                </a:lnTo>
                <a:lnTo>
                  <a:pt x="288376" y="821363"/>
                </a:lnTo>
                <a:lnTo>
                  <a:pt x="284059" y="778749"/>
                </a:lnTo>
                <a:lnTo>
                  <a:pt x="283915" y="735772"/>
                </a:lnTo>
                <a:lnTo>
                  <a:pt x="288023" y="692703"/>
                </a:lnTo>
                <a:lnTo>
                  <a:pt x="296466" y="649811"/>
                </a:lnTo>
                <a:lnTo>
                  <a:pt x="309325" y="607365"/>
                </a:lnTo>
                <a:lnTo>
                  <a:pt x="326681" y="565635"/>
                </a:lnTo>
                <a:lnTo>
                  <a:pt x="348615" y="524890"/>
                </a:lnTo>
                <a:lnTo>
                  <a:pt x="745536" y="524890"/>
                </a:lnTo>
                <a:lnTo>
                  <a:pt x="550164" y="340487"/>
                </a:lnTo>
                <a:lnTo>
                  <a:pt x="597080" y="319710"/>
                </a:lnTo>
                <a:lnTo>
                  <a:pt x="645518" y="303634"/>
                </a:lnTo>
                <a:lnTo>
                  <a:pt x="695089" y="292256"/>
                </a:lnTo>
                <a:lnTo>
                  <a:pt x="745402" y="285576"/>
                </a:lnTo>
                <a:lnTo>
                  <a:pt x="796067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9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536" y="524890"/>
                </a:moveTo>
                <a:lnTo>
                  <a:pt x="348615" y="524890"/>
                </a:lnTo>
                <a:lnTo>
                  <a:pt x="1034033" y="1171702"/>
                </a:lnTo>
                <a:lnTo>
                  <a:pt x="987117" y="1192509"/>
                </a:lnTo>
                <a:lnTo>
                  <a:pt x="938679" y="1208604"/>
                </a:lnTo>
                <a:lnTo>
                  <a:pt x="889108" y="1219991"/>
                </a:lnTo>
                <a:lnTo>
                  <a:pt x="838795" y="1226675"/>
                </a:lnTo>
                <a:lnTo>
                  <a:pt x="788130" y="1228661"/>
                </a:lnTo>
                <a:lnTo>
                  <a:pt x="1410262" y="1228661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3" y="987425"/>
                </a:lnTo>
                <a:lnTo>
                  <a:pt x="745536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67" y="283590"/>
                </a:lnTo>
                <a:lnTo>
                  <a:pt x="846694" y="286299"/>
                </a:lnTo>
                <a:lnTo>
                  <a:pt x="896893" y="293700"/>
                </a:lnTo>
                <a:lnTo>
                  <a:pt x="946273" y="305792"/>
                </a:lnTo>
                <a:lnTo>
                  <a:pt x="994445" y="322573"/>
                </a:lnTo>
                <a:lnTo>
                  <a:pt x="1041019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3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3570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157"/>
                </a:moveTo>
                <a:lnTo>
                  <a:pt x="1558" y="708341"/>
                </a:lnTo>
                <a:lnTo>
                  <a:pt x="6170" y="661314"/>
                </a:lnTo>
                <a:lnTo>
                  <a:pt x="13745" y="615166"/>
                </a:lnTo>
                <a:lnTo>
                  <a:pt x="24188" y="569984"/>
                </a:lnTo>
                <a:lnTo>
                  <a:pt x="37407" y="525859"/>
                </a:lnTo>
                <a:lnTo>
                  <a:pt x="53311" y="482877"/>
                </a:lnTo>
                <a:lnTo>
                  <a:pt x="71804" y="441128"/>
                </a:lnTo>
                <a:lnTo>
                  <a:pt x="92796" y="400701"/>
                </a:lnTo>
                <a:lnTo>
                  <a:pt x="116194" y="361684"/>
                </a:lnTo>
                <a:lnTo>
                  <a:pt x="141903" y="324165"/>
                </a:lnTo>
                <a:lnTo>
                  <a:pt x="169833" y="288234"/>
                </a:lnTo>
                <a:lnTo>
                  <a:pt x="199890" y="253978"/>
                </a:lnTo>
                <a:lnTo>
                  <a:pt x="231981" y="221487"/>
                </a:lnTo>
                <a:lnTo>
                  <a:pt x="266014" y="190850"/>
                </a:lnTo>
                <a:lnTo>
                  <a:pt x="301895" y="162154"/>
                </a:lnTo>
                <a:lnTo>
                  <a:pt x="339533" y="135488"/>
                </a:lnTo>
                <a:lnTo>
                  <a:pt x="378834" y="110942"/>
                </a:lnTo>
                <a:lnTo>
                  <a:pt x="419706" y="88603"/>
                </a:lnTo>
                <a:lnTo>
                  <a:pt x="462056" y="68560"/>
                </a:lnTo>
                <a:lnTo>
                  <a:pt x="505791" y="50902"/>
                </a:lnTo>
                <a:lnTo>
                  <a:pt x="550819" y="35718"/>
                </a:lnTo>
                <a:lnTo>
                  <a:pt x="597046" y="23096"/>
                </a:lnTo>
                <a:lnTo>
                  <a:pt x="644381" y="13124"/>
                </a:lnTo>
                <a:lnTo>
                  <a:pt x="692729" y="5892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2"/>
                </a:lnTo>
                <a:lnTo>
                  <a:pt x="939782" y="13124"/>
                </a:lnTo>
                <a:lnTo>
                  <a:pt x="987109" y="23096"/>
                </a:lnTo>
                <a:lnTo>
                  <a:pt x="1033330" y="35718"/>
                </a:lnTo>
                <a:lnTo>
                  <a:pt x="1078354" y="50902"/>
                </a:lnTo>
                <a:lnTo>
                  <a:pt x="1122086" y="68560"/>
                </a:lnTo>
                <a:lnTo>
                  <a:pt x="1164435" y="88603"/>
                </a:lnTo>
                <a:lnTo>
                  <a:pt x="1205306" y="110942"/>
                </a:lnTo>
                <a:lnTo>
                  <a:pt x="1244608" y="135488"/>
                </a:lnTo>
                <a:lnTo>
                  <a:pt x="1282248" y="162154"/>
                </a:lnTo>
                <a:lnTo>
                  <a:pt x="1318132" y="190850"/>
                </a:lnTo>
                <a:lnTo>
                  <a:pt x="1352169" y="221487"/>
                </a:lnTo>
                <a:lnTo>
                  <a:pt x="1384264" y="253978"/>
                </a:lnTo>
                <a:lnTo>
                  <a:pt x="1414325" y="288234"/>
                </a:lnTo>
                <a:lnTo>
                  <a:pt x="1442259" y="324165"/>
                </a:lnTo>
                <a:lnTo>
                  <a:pt x="1467974" y="361684"/>
                </a:lnTo>
                <a:lnTo>
                  <a:pt x="1491376" y="400701"/>
                </a:lnTo>
                <a:lnTo>
                  <a:pt x="1512372" y="441128"/>
                </a:lnTo>
                <a:lnTo>
                  <a:pt x="1530871" y="482877"/>
                </a:lnTo>
                <a:lnTo>
                  <a:pt x="1546778" y="525859"/>
                </a:lnTo>
                <a:lnTo>
                  <a:pt x="1560001" y="569984"/>
                </a:lnTo>
                <a:lnTo>
                  <a:pt x="1570448" y="615166"/>
                </a:lnTo>
                <a:lnTo>
                  <a:pt x="1578025" y="661314"/>
                </a:lnTo>
                <a:lnTo>
                  <a:pt x="1582639" y="708341"/>
                </a:lnTo>
                <a:lnTo>
                  <a:pt x="1584198" y="756157"/>
                </a:lnTo>
                <a:lnTo>
                  <a:pt x="1582639" y="803973"/>
                </a:lnTo>
                <a:lnTo>
                  <a:pt x="1578025" y="850999"/>
                </a:lnTo>
                <a:lnTo>
                  <a:pt x="1570448" y="897144"/>
                </a:lnTo>
                <a:lnTo>
                  <a:pt x="1560001" y="942323"/>
                </a:lnTo>
                <a:lnTo>
                  <a:pt x="1546778" y="986444"/>
                </a:lnTo>
                <a:lnTo>
                  <a:pt x="1530871" y="1029421"/>
                </a:lnTo>
                <a:lnTo>
                  <a:pt x="1512372" y="1071164"/>
                </a:lnTo>
                <a:lnTo>
                  <a:pt x="1491376" y="1111585"/>
                </a:lnTo>
                <a:lnTo>
                  <a:pt x="1467974" y="1150596"/>
                </a:lnTo>
                <a:lnTo>
                  <a:pt x="1442259" y="1188108"/>
                </a:lnTo>
                <a:lnTo>
                  <a:pt x="1414325" y="1224032"/>
                </a:lnTo>
                <a:lnTo>
                  <a:pt x="1384264" y="1258280"/>
                </a:lnTo>
                <a:lnTo>
                  <a:pt x="1352169" y="1290764"/>
                </a:lnTo>
                <a:lnTo>
                  <a:pt x="1318132" y="1321394"/>
                </a:lnTo>
                <a:lnTo>
                  <a:pt x="1282248" y="1350083"/>
                </a:lnTo>
                <a:lnTo>
                  <a:pt x="1244608" y="1376742"/>
                </a:lnTo>
                <a:lnTo>
                  <a:pt x="1205306" y="1401281"/>
                </a:lnTo>
                <a:lnTo>
                  <a:pt x="1164435" y="1423614"/>
                </a:lnTo>
                <a:lnTo>
                  <a:pt x="1122086" y="1443651"/>
                </a:lnTo>
                <a:lnTo>
                  <a:pt x="1078354" y="1461303"/>
                </a:lnTo>
                <a:lnTo>
                  <a:pt x="1033330" y="1476482"/>
                </a:lnTo>
                <a:lnTo>
                  <a:pt x="987109" y="1489101"/>
                </a:lnTo>
                <a:lnTo>
                  <a:pt x="939782" y="1499069"/>
                </a:lnTo>
                <a:lnTo>
                  <a:pt x="891443" y="1506298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8"/>
                </a:lnTo>
                <a:lnTo>
                  <a:pt x="644381" y="1499069"/>
                </a:lnTo>
                <a:lnTo>
                  <a:pt x="597046" y="1489101"/>
                </a:lnTo>
                <a:lnTo>
                  <a:pt x="550819" y="1476482"/>
                </a:lnTo>
                <a:lnTo>
                  <a:pt x="505791" y="1461303"/>
                </a:lnTo>
                <a:lnTo>
                  <a:pt x="462056" y="1443651"/>
                </a:lnTo>
                <a:lnTo>
                  <a:pt x="419706" y="1423614"/>
                </a:lnTo>
                <a:lnTo>
                  <a:pt x="378834" y="1401281"/>
                </a:lnTo>
                <a:lnTo>
                  <a:pt x="339533" y="1376742"/>
                </a:lnTo>
                <a:lnTo>
                  <a:pt x="301895" y="1350083"/>
                </a:lnTo>
                <a:lnTo>
                  <a:pt x="266014" y="1321394"/>
                </a:lnTo>
                <a:lnTo>
                  <a:pt x="231981" y="1290764"/>
                </a:lnTo>
                <a:lnTo>
                  <a:pt x="199890" y="1258280"/>
                </a:lnTo>
                <a:lnTo>
                  <a:pt x="169833" y="1224032"/>
                </a:lnTo>
                <a:lnTo>
                  <a:pt x="141903" y="1188108"/>
                </a:lnTo>
                <a:lnTo>
                  <a:pt x="116194" y="1150596"/>
                </a:lnTo>
                <a:lnTo>
                  <a:pt x="92796" y="1111585"/>
                </a:lnTo>
                <a:lnTo>
                  <a:pt x="71804" y="1071164"/>
                </a:lnTo>
                <a:lnTo>
                  <a:pt x="53311" y="1029421"/>
                </a:lnTo>
                <a:lnTo>
                  <a:pt x="37407" y="986444"/>
                </a:lnTo>
                <a:lnTo>
                  <a:pt x="24188" y="942323"/>
                </a:lnTo>
                <a:lnTo>
                  <a:pt x="13745" y="897144"/>
                </a:lnTo>
                <a:lnTo>
                  <a:pt x="6170" y="850999"/>
                </a:lnTo>
                <a:lnTo>
                  <a:pt x="1558" y="803973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3735" y="39038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418" y="703834"/>
                </a:moveTo>
                <a:lnTo>
                  <a:pt x="707351" y="663089"/>
                </a:lnTo>
                <a:lnTo>
                  <a:pt x="724703" y="621359"/>
                </a:lnTo>
                <a:lnTo>
                  <a:pt x="737557" y="578913"/>
                </a:lnTo>
                <a:lnTo>
                  <a:pt x="745994" y="536021"/>
                </a:lnTo>
                <a:lnTo>
                  <a:pt x="750095" y="492952"/>
                </a:lnTo>
                <a:lnTo>
                  <a:pt x="749943" y="449975"/>
                </a:lnTo>
                <a:lnTo>
                  <a:pt x="745619" y="407361"/>
                </a:lnTo>
                <a:lnTo>
                  <a:pt x="737204" y="365379"/>
                </a:lnTo>
                <a:lnTo>
                  <a:pt x="724780" y="324298"/>
                </a:lnTo>
                <a:lnTo>
                  <a:pt x="708428" y="284389"/>
                </a:lnTo>
                <a:lnTo>
                  <a:pt x="688231" y="245919"/>
                </a:lnTo>
                <a:lnTo>
                  <a:pt x="664270" y="209160"/>
                </a:lnTo>
                <a:lnTo>
                  <a:pt x="636626" y="174381"/>
                </a:lnTo>
                <a:lnTo>
                  <a:pt x="605381" y="141851"/>
                </a:lnTo>
                <a:lnTo>
                  <a:pt x="570616" y="111840"/>
                </a:lnTo>
                <a:lnTo>
                  <a:pt x="532413" y="84617"/>
                </a:lnTo>
                <a:lnTo>
                  <a:pt x="490854" y="60452"/>
                </a:lnTo>
                <a:lnTo>
                  <a:pt x="444281" y="38982"/>
                </a:lnTo>
                <a:lnTo>
                  <a:pt x="396109" y="22201"/>
                </a:lnTo>
                <a:lnTo>
                  <a:pt x="346729" y="10109"/>
                </a:lnTo>
                <a:lnTo>
                  <a:pt x="296530" y="2708"/>
                </a:lnTo>
                <a:lnTo>
                  <a:pt x="245903" y="0"/>
                </a:lnTo>
                <a:lnTo>
                  <a:pt x="195238" y="1985"/>
                </a:lnTo>
                <a:lnTo>
                  <a:pt x="144925" y="8665"/>
                </a:lnTo>
                <a:lnTo>
                  <a:pt x="95354" y="20043"/>
                </a:lnTo>
                <a:lnTo>
                  <a:pt x="46916" y="36119"/>
                </a:lnTo>
                <a:lnTo>
                  <a:pt x="0" y="56896"/>
                </a:lnTo>
                <a:lnTo>
                  <a:pt x="685418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7485" y="41451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699" y="0"/>
                </a:moveTo>
                <a:lnTo>
                  <a:pt x="42766" y="40744"/>
                </a:lnTo>
                <a:lnTo>
                  <a:pt x="25410" y="82474"/>
                </a:lnTo>
                <a:lnTo>
                  <a:pt x="12551" y="124920"/>
                </a:lnTo>
                <a:lnTo>
                  <a:pt x="4108" y="167812"/>
                </a:lnTo>
                <a:lnTo>
                  <a:pt x="0" y="210881"/>
                </a:lnTo>
                <a:lnTo>
                  <a:pt x="144" y="253858"/>
                </a:lnTo>
                <a:lnTo>
                  <a:pt x="4461" y="296472"/>
                </a:lnTo>
                <a:lnTo>
                  <a:pt x="12870" y="338454"/>
                </a:lnTo>
                <a:lnTo>
                  <a:pt x="25288" y="379535"/>
                </a:lnTo>
                <a:lnTo>
                  <a:pt x="41635" y="419444"/>
                </a:lnTo>
                <a:lnTo>
                  <a:pt x="61830" y="457914"/>
                </a:lnTo>
                <a:lnTo>
                  <a:pt x="85792" y="494673"/>
                </a:lnTo>
                <a:lnTo>
                  <a:pt x="113440" y="529452"/>
                </a:lnTo>
                <a:lnTo>
                  <a:pt x="144692" y="561982"/>
                </a:lnTo>
                <a:lnTo>
                  <a:pt x="179467" y="591993"/>
                </a:lnTo>
                <a:lnTo>
                  <a:pt x="217685" y="619216"/>
                </a:lnTo>
                <a:lnTo>
                  <a:pt x="259263" y="643382"/>
                </a:lnTo>
                <a:lnTo>
                  <a:pt x="305837" y="664820"/>
                </a:lnTo>
                <a:lnTo>
                  <a:pt x="354008" y="681582"/>
                </a:lnTo>
                <a:lnTo>
                  <a:pt x="403389" y="693664"/>
                </a:lnTo>
                <a:lnTo>
                  <a:pt x="453588" y="701062"/>
                </a:lnTo>
                <a:lnTo>
                  <a:pt x="504215" y="703770"/>
                </a:lnTo>
                <a:lnTo>
                  <a:pt x="554880" y="701784"/>
                </a:lnTo>
                <a:lnTo>
                  <a:pt x="605193" y="695100"/>
                </a:lnTo>
                <a:lnTo>
                  <a:pt x="654764" y="683713"/>
                </a:lnTo>
                <a:lnTo>
                  <a:pt x="703202" y="667618"/>
                </a:lnTo>
                <a:lnTo>
                  <a:pt x="750118" y="646811"/>
                </a:lnTo>
                <a:lnTo>
                  <a:pt x="64699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42692" y="4006850"/>
            <a:ext cx="141795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4829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1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829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1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4323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4323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74381" y="3987672"/>
            <a:ext cx="116840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848299" y="3954796"/>
            <a:ext cx="1215376" cy="826754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5033337" y="3915271"/>
            <a:ext cx="1267565" cy="894659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599948" y="3988125"/>
            <a:ext cx="1267565" cy="89465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23" y="3792960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20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19" y="0"/>
                </a:moveTo>
                <a:lnTo>
                  <a:pt x="204025" y="0"/>
                </a:lnTo>
                <a:lnTo>
                  <a:pt x="157242" y="5393"/>
                </a:lnTo>
                <a:lnTo>
                  <a:pt x="114297" y="20755"/>
                </a:lnTo>
                <a:lnTo>
                  <a:pt x="76415" y="44856"/>
                </a:lnTo>
                <a:lnTo>
                  <a:pt x="44819" y="76469"/>
                </a:lnTo>
                <a:lnTo>
                  <a:pt x="20736" y="114364"/>
                </a:lnTo>
                <a:lnTo>
                  <a:pt x="5388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8" y="1066958"/>
                </a:lnTo>
                <a:lnTo>
                  <a:pt x="20736" y="1109890"/>
                </a:lnTo>
                <a:lnTo>
                  <a:pt x="44819" y="1147760"/>
                </a:lnTo>
                <a:lnTo>
                  <a:pt x="76415" y="1179346"/>
                </a:lnTo>
                <a:lnTo>
                  <a:pt x="114297" y="1203422"/>
                </a:lnTo>
                <a:lnTo>
                  <a:pt x="157242" y="1218766"/>
                </a:lnTo>
                <a:lnTo>
                  <a:pt x="204025" y="1224153"/>
                </a:lnTo>
                <a:lnTo>
                  <a:pt x="1668119" y="1224153"/>
                </a:lnTo>
                <a:lnTo>
                  <a:pt x="1714934" y="1218766"/>
                </a:lnTo>
                <a:lnTo>
                  <a:pt x="1757899" y="1203422"/>
                </a:lnTo>
                <a:lnTo>
                  <a:pt x="1795792" y="1179346"/>
                </a:lnTo>
                <a:lnTo>
                  <a:pt x="1827391" y="1147760"/>
                </a:lnTo>
                <a:lnTo>
                  <a:pt x="1851475" y="1109890"/>
                </a:lnTo>
                <a:lnTo>
                  <a:pt x="1866821" y="1066958"/>
                </a:lnTo>
                <a:lnTo>
                  <a:pt x="1872208" y="1020191"/>
                </a:lnTo>
                <a:lnTo>
                  <a:pt x="1872208" y="204089"/>
                </a:lnTo>
                <a:lnTo>
                  <a:pt x="1866821" y="157314"/>
                </a:lnTo>
                <a:lnTo>
                  <a:pt x="1851475" y="114364"/>
                </a:lnTo>
                <a:lnTo>
                  <a:pt x="1827391" y="76469"/>
                </a:lnTo>
                <a:lnTo>
                  <a:pt x="1795792" y="44856"/>
                </a:lnTo>
                <a:lnTo>
                  <a:pt x="1757899" y="20755"/>
                </a:lnTo>
                <a:lnTo>
                  <a:pt x="1714934" y="5393"/>
                </a:lnTo>
                <a:lnTo>
                  <a:pt x="16681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20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88" y="157314"/>
                </a:lnTo>
                <a:lnTo>
                  <a:pt x="20736" y="114364"/>
                </a:lnTo>
                <a:lnTo>
                  <a:pt x="44819" y="76469"/>
                </a:lnTo>
                <a:lnTo>
                  <a:pt x="76415" y="44856"/>
                </a:lnTo>
                <a:lnTo>
                  <a:pt x="114297" y="20755"/>
                </a:lnTo>
                <a:lnTo>
                  <a:pt x="157242" y="5393"/>
                </a:lnTo>
                <a:lnTo>
                  <a:pt x="204025" y="0"/>
                </a:lnTo>
                <a:lnTo>
                  <a:pt x="1668119" y="0"/>
                </a:lnTo>
                <a:lnTo>
                  <a:pt x="1714934" y="5393"/>
                </a:lnTo>
                <a:lnTo>
                  <a:pt x="1757899" y="20755"/>
                </a:lnTo>
                <a:lnTo>
                  <a:pt x="1795792" y="44856"/>
                </a:lnTo>
                <a:lnTo>
                  <a:pt x="1827391" y="76469"/>
                </a:lnTo>
                <a:lnTo>
                  <a:pt x="1851475" y="114364"/>
                </a:lnTo>
                <a:lnTo>
                  <a:pt x="1866821" y="157314"/>
                </a:lnTo>
                <a:lnTo>
                  <a:pt x="1872208" y="204089"/>
                </a:lnTo>
                <a:lnTo>
                  <a:pt x="1872208" y="1020191"/>
                </a:lnTo>
                <a:lnTo>
                  <a:pt x="1866821" y="1066958"/>
                </a:lnTo>
                <a:lnTo>
                  <a:pt x="1851475" y="1109890"/>
                </a:lnTo>
                <a:lnTo>
                  <a:pt x="1827391" y="1147760"/>
                </a:lnTo>
                <a:lnTo>
                  <a:pt x="1795792" y="1179346"/>
                </a:lnTo>
                <a:lnTo>
                  <a:pt x="1757899" y="1203422"/>
                </a:lnTo>
                <a:lnTo>
                  <a:pt x="1714934" y="1218766"/>
                </a:lnTo>
                <a:lnTo>
                  <a:pt x="1668119" y="1224153"/>
                </a:lnTo>
                <a:lnTo>
                  <a:pt x="204025" y="1224153"/>
                </a:lnTo>
                <a:lnTo>
                  <a:pt x="157242" y="1218766"/>
                </a:lnTo>
                <a:lnTo>
                  <a:pt x="114297" y="1203422"/>
                </a:lnTo>
                <a:lnTo>
                  <a:pt x="76415" y="1179346"/>
                </a:lnTo>
                <a:lnTo>
                  <a:pt x="44819" y="1147760"/>
                </a:lnTo>
                <a:lnTo>
                  <a:pt x="20736" y="1109890"/>
                </a:lnTo>
                <a:lnTo>
                  <a:pt x="5388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220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220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9948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63570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9" y="1290764"/>
                </a:lnTo>
                <a:lnTo>
                  <a:pt x="1384264" y="1258280"/>
                </a:lnTo>
                <a:lnTo>
                  <a:pt x="1410262" y="1228661"/>
                </a:lnTo>
                <a:lnTo>
                  <a:pt x="788130" y="1228661"/>
                </a:lnTo>
                <a:lnTo>
                  <a:pt x="737503" y="1225953"/>
                </a:lnTo>
                <a:lnTo>
                  <a:pt x="687304" y="1218555"/>
                </a:lnTo>
                <a:lnTo>
                  <a:pt x="637924" y="1206473"/>
                </a:lnTo>
                <a:lnTo>
                  <a:pt x="589752" y="1189711"/>
                </a:lnTo>
                <a:lnTo>
                  <a:pt x="543179" y="1168273"/>
                </a:lnTo>
                <a:lnTo>
                  <a:pt x="501600" y="1144107"/>
                </a:lnTo>
                <a:lnTo>
                  <a:pt x="463382" y="1116884"/>
                </a:lnTo>
                <a:lnTo>
                  <a:pt x="428607" y="1086873"/>
                </a:lnTo>
                <a:lnTo>
                  <a:pt x="397355" y="1054343"/>
                </a:lnTo>
                <a:lnTo>
                  <a:pt x="369707" y="1019564"/>
                </a:lnTo>
                <a:lnTo>
                  <a:pt x="345745" y="982805"/>
                </a:lnTo>
                <a:lnTo>
                  <a:pt x="325550" y="944335"/>
                </a:lnTo>
                <a:lnTo>
                  <a:pt x="309203" y="904426"/>
                </a:lnTo>
                <a:lnTo>
                  <a:pt x="296785" y="863345"/>
                </a:lnTo>
                <a:lnTo>
                  <a:pt x="288376" y="821363"/>
                </a:lnTo>
                <a:lnTo>
                  <a:pt x="284059" y="778749"/>
                </a:lnTo>
                <a:lnTo>
                  <a:pt x="283915" y="735772"/>
                </a:lnTo>
                <a:lnTo>
                  <a:pt x="288023" y="692703"/>
                </a:lnTo>
                <a:lnTo>
                  <a:pt x="296466" y="649811"/>
                </a:lnTo>
                <a:lnTo>
                  <a:pt x="309325" y="607365"/>
                </a:lnTo>
                <a:lnTo>
                  <a:pt x="326681" y="565635"/>
                </a:lnTo>
                <a:lnTo>
                  <a:pt x="348615" y="524890"/>
                </a:lnTo>
                <a:lnTo>
                  <a:pt x="745536" y="524890"/>
                </a:lnTo>
                <a:lnTo>
                  <a:pt x="550164" y="340487"/>
                </a:lnTo>
                <a:lnTo>
                  <a:pt x="597080" y="319710"/>
                </a:lnTo>
                <a:lnTo>
                  <a:pt x="645518" y="303634"/>
                </a:lnTo>
                <a:lnTo>
                  <a:pt x="695089" y="292256"/>
                </a:lnTo>
                <a:lnTo>
                  <a:pt x="745402" y="285576"/>
                </a:lnTo>
                <a:lnTo>
                  <a:pt x="796067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9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536" y="524890"/>
                </a:moveTo>
                <a:lnTo>
                  <a:pt x="348615" y="524890"/>
                </a:lnTo>
                <a:lnTo>
                  <a:pt x="1034033" y="1171702"/>
                </a:lnTo>
                <a:lnTo>
                  <a:pt x="987117" y="1192509"/>
                </a:lnTo>
                <a:lnTo>
                  <a:pt x="938679" y="1208604"/>
                </a:lnTo>
                <a:lnTo>
                  <a:pt x="889108" y="1219991"/>
                </a:lnTo>
                <a:lnTo>
                  <a:pt x="838795" y="1226675"/>
                </a:lnTo>
                <a:lnTo>
                  <a:pt x="788130" y="1228661"/>
                </a:lnTo>
                <a:lnTo>
                  <a:pt x="1410262" y="1228661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3" y="987425"/>
                </a:lnTo>
                <a:lnTo>
                  <a:pt x="745536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67" y="283590"/>
                </a:lnTo>
                <a:lnTo>
                  <a:pt x="846694" y="286299"/>
                </a:lnTo>
                <a:lnTo>
                  <a:pt x="896893" y="293700"/>
                </a:lnTo>
                <a:lnTo>
                  <a:pt x="946273" y="305792"/>
                </a:lnTo>
                <a:lnTo>
                  <a:pt x="994445" y="322573"/>
                </a:lnTo>
                <a:lnTo>
                  <a:pt x="1041019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3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3570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157"/>
                </a:moveTo>
                <a:lnTo>
                  <a:pt x="1558" y="708341"/>
                </a:lnTo>
                <a:lnTo>
                  <a:pt x="6170" y="661314"/>
                </a:lnTo>
                <a:lnTo>
                  <a:pt x="13745" y="615166"/>
                </a:lnTo>
                <a:lnTo>
                  <a:pt x="24188" y="569984"/>
                </a:lnTo>
                <a:lnTo>
                  <a:pt x="37407" y="525859"/>
                </a:lnTo>
                <a:lnTo>
                  <a:pt x="53311" y="482877"/>
                </a:lnTo>
                <a:lnTo>
                  <a:pt x="71804" y="441128"/>
                </a:lnTo>
                <a:lnTo>
                  <a:pt x="92796" y="400701"/>
                </a:lnTo>
                <a:lnTo>
                  <a:pt x="116194" y="361684"/>
                </a:lnTo>
                <a:lnTo>
                  <a:pt x="141903" y="324165"/>
                </a:lnTo>
                <a:lnTo>
                  <a:pt x="169833" y="288234"/>
                </a:lnTo>
                <a:lnTo>
                  <a:pt x="199890" y="253978"/>
                </a:lnTo>
                <a:lnTo>
                  <a:pt x="231981" y="221487"/>
                </a:lnTo>
                <a:lnTo>
                  <a:pt x="266014" y="190850"/>
                </a:lnTo>
                <a:lnTo>
                  <a:pt x="301895" y="162154"/>
                </a:lnTo>
                <a:lnTo>
                  <a:pt x="339533" y="135488"/>
                </a:lnTo>
                <a:lnTo>
                  <a:pt x="378834" y="110942"/>
                </a:lnTo>
                <a:lnTo>
                  <a:pt x="419706" y="88603"/>
                </a:lnTo>
                <a:lnTo>
                  <a:pt x="462056" y="68560"/>
                </a:lnTo>
                <a:lnTo>
                  <a:pt x="505791" y="50902"/>
                </a:lnTo>
                <a:lnTo>
                  <a:pt x="550819" y="35718"/>
                </a:lnTo>
                <a:lnTo>
                  <a:pt x="597046" y="23096"/>
                </a:lnTo>
                <a:lnTo>
                  <a:pt x="644381" y="13124"/>
                </a:lnTo>
                <a:lnTo>
                  <a:pt x="692729" y="5892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2"/>
                </a:lnTo>
                <a:lnTo>
                  <a:pt x="939782" y="13124"/>
                </a:lnTo>
                <a:lnTo>
                  <a:pt x="987109" y="23096"/>
                </a:lnTo>
                <a:lnTo>
                  <a:pt x="1033330" y="35718"/>
                </a:lnTo>
                <a:lnTo>
                  <a:pt x="1078354" y="50902"/>
                </a:lnTo>
                <a:lnTo>
                  <a:pt x="1122086" y="68560"/>
                </a:lnTo>
                <a:lnTo>
                  <a:pt x="1164435" y="88603"/>
                </a:lnTo>
                <a:lnTo>
                  <a:pt x="1205306" y="110942"/>
                </a:lnTo>
                <a:lnTo>
                  <a:pt x="1244608" y="135488"/>
                </a:lnTo>
                <a:lnTo>
                  <a:pt x="1282248" y="162154"/>
                </a:lnTo>
                <a:lnTo>
                  <a:pt x="1318132" y="190850"/>
                </a:lnTo>
                <a:lnTo>
                  <a:pt x="1352169" y="221487"/>
                </a:lnTo>
                <a:lnTo>
                  <a:pt x="1384264" y="253978"/>
                </a:lnTo>
                <a:lnTo>
                  <a:pt x="1414325" y="288234"/>
                </a:lnTo>
                <a:lnTo>
                  <a:pt x="1442259" y="324165"/>
                </a:lnTo>
                <a:lnTo>
                  <a:pt x="1467974" y="361684"/>
                </a:lnTo>
                <a:lnTo>
                  <a:pt x="1491376" y="400701"/>
                </a:lnTo>
                <a:lnTo>
                  <a:pt x="1512372" y="441128"/>
                </a:lnTo>
                <a:lnTo>
                  <a:pt x="1530871" y="482877"/>
                </a:lnTo>
                <a:lnTo>
                  <a:pt x="1546778" y="525859"/>
                </a:lnTo>
                <a:lnTo>
                  <a:pt x="1560001" y="569984"/>
                </a:lnTo>
                <a:lnTo>
                  <a:pt x="1570448" y="615166"/>
                </a:lnTo>
                <a:lnTo>
                  <a:pt x="1578025" y="661314"/>
                </a:lnTo>
                <a:lnTo>
                  <a:pt x="1582639" y="708341"/>
                </a:lnTo>
                <a:lnTo>
                  <a:pt x="1584198" y="756157"/>
                </a:lnTo>
                <a:lnTo>
                  <a:pt x="1582639" y="803973"/>
                </a:lnTo>
                <a:lnTo>
                  <a:pt x="1578025" y="850999"/>
                </a:lnTo>
                <a:lnTo>
                  <a:pt x="1570448" y="897144"/>
                </a:lnTo>
                <a:lnTo>
                  <a:pt x="1560001" y="942323"/>
                </a:lnTo>
                <a:lnTo>
                  <a:pt x="1546778" y="986444"/>
                </a:lnTo>
                <a:lnTo>
                  <a:pt x="1530871" y="1029421"/>
                </a:lnTo>
                <a:lnTo>
                  <a:pt x="1512372" y="1071164"/>
                </a:lnTo>
                <a:lnTo>
                  <a:pt x="1491376" y="1111585"/>
                </a:lnTo>
                <a:lnTo>
                  <a:pt x="1467974" y="1150596"/>
                </a:lnTo>
                <a:lnTo>
                  <a:pt x="1442259" y="1188108"/>
                </a:lnTo>
                <a:lnTo>
                  <a:pt x="1414325" y="1224032"/>
                </a:lnTo>
                <a:lnTo>
                  <a:pt x="1384264" y="1258280"/>
                </a:lnTo>
                <a:lnTo>
                  <a:pt x="1352169" y="1290764"/>
                </a:lnTo>
                <a:lnTo>
                  <a:pt x="1318132" y="1321394"/>
                </a:lnTo>
                <a:lnTo>
                  <a:pt x="1282248" y="1350083"/>
                </a:lnTo>
                <a:lnTo>
                  <a:pt x="1244608" y="1376742"/>
                </a:lnTo>
                <a:lnTo>
                  <a:pt x="1205306" y="1401281"/>
                </a:lnTo>
                <a:lnTo>
                  <a:pt x="1164435" y="1423614"/>
                </a:lnTo>
                <a:lnTo>
                  <a:pt x="1122086" y="1443651"/>
                </a:lnTo>
                <a:lnTo>
                  <a:pt x="1078354" y="1461303"/>
                </a:lnTo>
                <a:lnTo>
                  <a:pt x="1033330" y="1476482"/>
                </a:lnTo>
                <a:lnTo>
                  <a:pt x="987109" y="1489101"/>
                </a:lnTo>
                <a:lnTo>
                  <a:pt x="939782" y="1499069"/>
                </a:lnTo>
                <a:lnTo>
                  <a:pt x="891443" y="1506298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8"/>
                </a:lnTo>
                <a:lnTo>
                  <a:pt x="644381" y="1499069"/>
                </a:lnTo>
                <a:lnTo>
                  <a:pt x="597046" y="1489101"/>
                </a:lnTo>
                <a:lnTo>
                  <a:pt x="550819" y="1476482"/>
                </a:lnTo>
                <a:lnTo>
                  <a:pt x="505791" y="1461303"/>
                </a:lnTo>
                <a:lnTo>
                  <a:pt x="462056" y="1443651"/>
                </a:lnTo>
                <a:lnTo>
                  <a:pt x="419706" y="1423614"/>
                </a:lnTo>
                <a:lnTo>
                  <a:pt x="378834" y="1401281"/>
                </a:lnTo>
                <a:lnTo>
                  <a:pt x="339533" y="1376742"/>
                </a:lnTo>
                <a:lnTo>
                  <a:pt x="301895" y="1350083"/>
                </a:lnTo>
                <a:lnTo>
                  <a:pt x="266014" y="1321394"/>
                </a:lnTo>
                <a:lnTo>
                  <a:pt x="231981" y="1290764"/>
                </a:lnTo>
                <a:lnTo>
                  <a:pt x="199890" y="1258280"/>
                </a:lnTo>
                <a:lnTo>
                  <a:pt x="169833" y="1224032"/>
                </a:lnTo>
                <a:lnTo>
                  <a:pt x="141903" y="1188108"/>
                </a:lnTo>
                <a:lnTo>
                  <a:pt x="116194" y="1150596"/>
                </a:lnTo>
                <a:lnTo>
                  <a:pt x="92796" y="1111585"/>
                </a:lnTo>
                <a:lnTo>
                  <a:pt x="71804" y="1071164"/>
                </a:lnTo>
                <a:lnTo>
                  <a:pt x="53311" y="1029421"/>
                </a:lnTo>
                <a:lnTo>
                  <a:pt x="37407" y="986444"/>
                </a:lnTo>
                <a:lnTo>
                  <a:pt x="24188" y="942323"/>
                </a:lnTo>
                <a:lnTo>
                  <a:pt x="13745" y="897144"/>
                </a:lnTo>
                <a:lnTo>
                  <a:pt x="6170" y="850999"/>
                </a:lnTo>
                <a:lnTo>
                  <a:pt x="1558" y="803973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3735" y="39038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418" y="703834"/>
                </a:moveTo>
                <a:lnTo>
                  <a:pt x="707351" y="663089"/>
                </a:lnTo>
                <a:lnTo>
                  <a:pt x="724703" y="621359"/>
                </a:lnTo>
                <a:lnTo>
                  <a:pt x="737557" y="578913"/>
                </a:lnTo>
                <a:lnTo>
                  <a:pt x="745994" y="536021"/>
                </a:lnTo>
                <a:lnTo>
                  <a:pt x="750095" y="492952"/>
                </a:lnTo>
                <a:lnTo>
                  <a:pt x="749943" y="449975"/>
                </a:lnTo>
                <a:lnTo>
                  <a:pt x="745619" y="407361"/>
                </a:lnTo>
                <a:lnTo>
                  <a:pt x="737204" y="365379"/>
                </a:lnTo>
                <a:lnTo>
                  <a:pt x="724780" y="324298"/>
                </a:lnTo>
                <a:lnTo>
                  <a:pt x="708428" y="284389"/>
                </a:lnTo>
                <a:lnTo>
                  <a:pt x="688231" y="245919"/>
                </a:lnTo>
                <a:lnTo>
                  <a:pt x="664270" y="209160"/>
                </a:lnTo>
                <a:lnTo>
                  <a:pt x="636626" y="174381"/>
                </a:lnTo>
                <a:lnTo>
                  <a:pt x="605381" y="141851"/>
                </a:lnTo>
                <a:lnTo>
                  <a:pt x="570616" y="111840"/>
                </a:lnTo>
                <a:lnTo>
                  <a:pt x="532413" y="84617"/>
                </a:lnTo>
                <a:lnTo>
                  <a:pt x="490854" y="60452"/>
                </a:lnTo>
                <a:lnTo>
                  <a:pt x="444281" y="38982"/>
                </a:lnTo>
                <a:lnTo>
                  <a:pt x="396109" y="22201"/>
                </a:lnTo>
                <a:lnTo>
                  <a:pt x="346729" y="10109"/>
                </a:lnTo>
                <a:lnTo>
                  <a:pt x="296530" y="2708"/>
                </a:lnTo>
                <a:lnTo>
                  <a:pt x="245903" y="0"/>
                </a:lnTo>
                <a:lnTo>
                  <a:pt x="195238" y="1985"/>
                </a:lnTo>
                <a:lnTo>
                  <a:pt x="144925" y="8665"/>
                </a:lnTo>
                <a:lnTo>
                  <a:pt x="95354" y="20043"/>
                </a:lnTo>
                <a:lnTo>
                  <a:pt x="46916" y="36119"/>
                </a:lnTo>
                <a:lnTo>
                  <a:pt x="0" y="56896"/>
                </a:lnTo>
                <a:lnTo>
                  <a:pt x="685418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7485" y="41451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699" y="0"/>
                </a:moveTo>
                <a:lnTo>
                  <a:pt x="42766" y="40744"/>
                </a:lnTo>
                <a:lnTo>
                  <a:pt x="25410" y="82474"/>
                </a:lnTo>
                <a:lnTo>
                  <a:pt x="12551" y="124920"/>
                </a:lnTo>
                <a:lnTo>
                  <a:pt x="4108" y="167812"/>
                </a:lnTo>
                <a:lnTo>
                  <a:pt x="0" y="210881"/>
                </a:lnTo>
                <a:lnTo>
                  <a:pt x="144" y="253858"/>
                </a:lnTo>
                <a:lnTo>
                  <a:pt x="4461" y="296472"/>
                </a:lnTo>
                <a:lnTo>
                  <a:pt x="12870" y="338454"/>
                </a:lnTo>
                <a:lnTo>
                  <a:pt x="25288" y="379535"/>
                </a:lnTo>
                <a:lnTo>
                  <a:pt x="41635" y="419444"/>
                </a:lnTo>
                <a:lnTo>
                  <a:pt x="61830" y="457914"/>
                </a:lnTo>
                <a:lnTo>
                  <a:pt x="85792" y="494673"/>
                </a:lnTo>
                <a:lnTo>
                  <a:pt x="113440" y="529452"/>
                </a:lnTo>
                <a:lnTo>
                  <a:pt x="144692" y="561982"/>
                </a:lnTo>
                <a:lnTo>
                  <a:pt x="179467" y="591993"/>
                </a:lnTo>
                <a:lnTo>
                  <a:pt x="217685" y="619216"/>
                </a:lnTo>
                <a:lnTo>
                  <a:pt x="259263" y="643382"/>
                </a:lnTo>
                <a:lnTo>
                  <a:pt x="305837" y="664820"/>
                </a:lnTo>
                <a:lnTo>
                  <a:pt x="354008" y="681582"/>
                </a:lnTo>
                <a:lnTo>
                  <a:pt x="403389" y="693664"/>
                </a:lnTo>
                <a:lnTo>
                  <a:pt x="453588" y="701062"/>
                </a:lnTo>
                <a:lnTo>
                  <a:pt x="504215" y="703770"/>
                </a:lnTo>
                <a:lnTo>
                  <a:pt x="554880" y="701784"/>
                </a:lnTo>
                <a:lnTo>
                  <a:pt x="605193" y="695100"/>
                </a:lnTo>
                <a:lnTo>
                  <a:pt x="654764" y="683713"/>
                </a:lnTo>
                <a:lnTo>
                  <a:pt x="703202" y="667618"/>
                </a:lnTo>
                <a:lnTo>
                  <a:pt x="750118" y="646811"/>
                </a:lnTo>
                <a:lnTo>
                  <a:pt x="64699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42692" y="4006850"/>
            <a:ext cx="141795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925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6" y="1066838"/>
                </a:lnTo>
                <a:lnTo>
                  <a:pt x="20730" y="1109788"/>
                </a:lnTo>
                <a:lnTo>
                  <a:pt x="44806" y="1147683"/>
                </a:lnTo>
                <a:lnTo>
                  <a:pt x="76392" y="1179296"/>
                </a:lnTo>
                <a:lnTo>
                  <a:pt x="114262" y="1203397"/>
                </a:lnTo>
                <a:lnTo>
                  <a:pt x="157194" y="1218759"/>
                </a:lnTo>
                <a:lnTo>
                  <a:pt x="203962" y="1224152"/>
                </a:lnTo>
                <a:lnTo>
                  <a:pt x="1668145" y="1224152"/>
                </a:lnTo>
                <a:lnTo>
                  <a:pt x="1714919" y="1218759"/>
                </a:lnTo>
                <a:lnTo>
                  <a:pt x="1757869" y="1203397"/>
                </a:lnTo>
                <a:lnTo>
                  <a:pt x="1795764" y="1179296"/>
                </a:lnTo>
                <a:lnTo>
                  <a:pt x="1827377" y="1147683"/>
                </a:lnTo>
                <a:lnTo>
                  <a:pt x="1851478" y="1109788"/>
                </a:lnTo>
                <a:lnTo>
                  <a:pt x="1866840" y="1066838"/>
                </a:lnTo>
                <a:lnTo>
                  <a:pt x="1872233" y="1020063"/>
                </a:lnTo>
                <a:lnTo>
                  <a:pt x="1872233" y="203961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925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1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1"/>
                </a:lnTo>
                <a:lnTo>
                  <a:pt x="1872233" y="1020063"/>
                </a:lnTo>
                <a:lnTo>
                  <a:pt x="1866840" y="1066838"/>
                </a:lnTo>
                <a:lnTo>
                  <a:pt x="1851478" y="1109788"/>
                </a:lnTo>
                <a:lnTo>
                  <a:pt x="1827377" y="1147683"/>
                </a:lnTo>
                <a:lnTo>
                  <a:pt x="1795764" y="1179296"/>
                </a:lnTo>
                <a:lnTo>
                  <a:pt x="1757869" y="1203397"/>
                </a:lnTo>
                <a:lnTo>
                  <a:pt x="1714919" y="1218759"/>
                </a:lnTo>
                <a:lnTo>
                  <a:pt x="1668145" y="1224152"/>
                </a:lnTo>
                <a:lnTo>
                  <a:pt x="203962" y="1224152"/>
                </a:lnTo>
                <a:lnTo>
                  <a:pt x="157194" y="1218759"/>
                </a:lnTo>
                <a:lnTo>
                  <a:pt x="114262" y="1203397"/>
                </a:lnTo>
                <a:lnTo>
                  <a:pt x="76392" y="1179296"/>
                </a:lnTo>
                <a:lnTo>
                  <a:pt x="44806" y="1147683"/>
                </a:lnTo>
                <a:lnTo>
                  <a:pt x="20730" y="1109788"/>
                </a:lnTo>
                <a:lnTo>
                  <a:pt x="5386" y="106683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7942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7942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87492" y="3968242"/>
            <a:ext cx="116840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20306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20306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00061" y="3987672"/>
            <a:ext cx="1546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</a:t>
            </a:r>
            <a:r>
              <a:rPr sz="4800" spc="-5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AH!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848299" y="3976102"/>
            <a:ext cx="1215376" cy="826754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7130223" y="3857839"/>
            <a:ext cx="1485900" cy="1076325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607730" y="3915271"/>
            <a:ext cx="1267565" cy="89465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09" y="3821466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9552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93"/>
                </a:lnTo>
                <a:lnTo>
                  <a:pt x="114309" y="20755"/>
                </a:lnTo>
                <a:lnTo>
                  <a:pt x="76416" y="44856"/>
                </a:lnTo>
                <a:lnTo>
                  <a:pt x="44816" y="76469"/>
                </a:lnTo>
                <a:lnTo>
                  <a:pt x="20733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3" y="1109890"/>
                </a:lnTo>
                <a:lnTo>
                  <a:pt x="44816" y="1147760"/>
                </a:lnTo>
                <a:lnTo>
                  <a:pt x="76416" y="1179346"/>
                </a:lnTo>
                <a:lnTo>
                  <a:pt x="114309" y="1203422"/>
                </a:lnTo>
                <a:lnTo>
                  <a:pt x="157274" y="1218766"/>
                </a:lnTo>
                <a:lnTo>
                  <a:pt x="204089" y="1224153"/>
                </a:lnTo>
                <a:lnTo>
                  <a:pt x="1668145" y="1224153"/>
                </a:lnTo>
                <a:lnTo>
                  <a:pt x="1714959" y="1218766"/>
                </a:lnTo>
                <a:lnTo>
                  <a:pt x="1757924" y="1203422"/>
                </a:lnTo>
                <a:lnTo>
                  <a:pt x="1795817" y="1179346"/>
                </a:lnTo>
                <a:lnTo>
                  <a:pt x="1827417" y="1147760"/>
                </a:lnTo>
                <a:lnTo>
                  <a:pt x="1851500" y="1109890"/>
                </a:lnTo>
                <a:lnTo>
                  <a:pt x="1866847" y="1066958"/>
                </a:lnTo>
                <a:lnTo>
                  <a:pt x="1872234" y="1020191"/>
                </a:lnTo>
                <a:lnTo>
                  <a:pt x="1872234" y="204089"/>
                </a:lnTo>
                <a:lnTo>
                  <a:pt x="1866847" y="157314"/>
                </a:lnTo>
                <a:lnTo>
                  <a:pt x="1851500" y="114364"/>
                </a:lnTo>
                <a:lnTo>
                  <a:pt x="1827417" y="76469"/>
                </a:lnTo>
                <a:lnTo>
                  <a:pt x="1795817" y="44856"/>
                </a:lnTo>
                <a:lnTo>
                  <a:pt x="1757924" y="20755"/>
                </a:lnTo>
                <a:lnTo>
                  <a:pt x="171495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9552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86" y="157314"/>
                </a:lnTo>
                <a:lnTo>
                  <a:pt x="20733" y="114364"/>
                </a:lnTo>
                <a:lnTo>
                  <a:pt x="44816" y="76469"/>
                </a:lnTo>
                <a:lnTo>
                  <a:pt x="76416" y="44856"/>
                </a:lnTo>
                <a:lnTo>
                  <a:pt x="114309" y="20755"/>
                </a:lnTo>
                <a:lnTo>
                  <a:pt x="157274" y="5393"/>
                </a:lnTo>
                <a:lnTo>
                  <a:pt x="204089" y="0"/>
                </a:lnTo>
                <a:lnTo>
                  <a:pt x="1668145" y="0"/>
                </a:lnTo>
                <a:lnTo>
                  <a:pt x="1714959" y="5393"/>
                </a:lnTo>
                <a:lnTo>
                  <a:pt x="1757924" y="20755"/>
                </a:lnTo>
                <a:lnTo>
                  <a:pt x="1795817" y="44856"/>
                </a:lnTo>
                <a:lnTo>
                  <a:pt x="1827417" y="76469"/>
                </a:lnTo>
                <a:lnTo>
                  <a:pt x="1851500" y="114364"/>
                </a:lnTo>
                <a:lnTo>
                  <a:pt x="1866847" y="157314"/>
                </a:lnTo>
                <a:lnTo>
                  <a:pt x="1872234" y="204089"/>
                </a:lnTo>
                <a:lnTo>
                  <a:pt x="1872234" y="1020191"/>
                </a:lnTo>
                <a:lnTo>
                  <a:pt x="1866847" y="1066958"/>
                </a:lnTo>
                <a:lnTo>
                  <a:pt x="1851500" y="1109890"/>
                </a:lnTo>
                <a:lnTo>
                  <a:pt x="1827417" y="1147760"/>
                </a:lnTo>
                <a:lnTo>
                  <a:pt x="1795817" y="1179346"/>
                </a:lnTo>
                <a:lnTo>
                  <a:pt x="1757924" y="1203422"/>
                </a:lnTo>
                <a:lnTo>
                  <a:pt x="1714959" y="1218766"/>
                </a:lnTo>
                <a:lnTo>
                  <a:pt x="1668145" y="1224153"/>
                </a:lnTo>
                <a:lnTo>
                  <a:pt x="204089" y="1224153"/>
                </a:lnTo>
                <a:lnTo>
                  <a:pt x="157274" y="1218766"/>
                </a:lnTo>
                <a:lnTo>
                  <a:pt x="114309" y="1203422"/>
                </a:lnTo>
                <a:lnTo>
                  <a:pt x="76416" y="1179346"/>
                </a:lnTo>
                <a:lnTo>
                  <a:pt x="44816" y="1147760"/>
                </a:lnTo>
                <a:lnTo>
                  <a:pt x="20733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5579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5579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4954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77942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9" y="1290764"/>
                </a:lnTo>
                <a:lnTo>
                  <a:pt x="1384264" y="1258280"/>
                </a:lnTo>
                <a:lnTo>
                  <a:pt x="1410276" y="1228645"/>
                </a:lnTo>
                <a:lnTo>
                  <a:pt x="788130" y="1228645"/>
                </a:lnTo>
                <a:lnTo>
                  <a:pt x="737503" y="1225925"/>
                </a:lnTo>
                <a:lnTo>
                  <a:pt x="687304" y="1218512"/>
                </a:lnTo>
                <a:lnTo>
                  <a:pt x="637924" y="1206408"/>
                </a:lnTo>
                <a:lnTo>
                  <a:pt x="589752" y="1189618"/>
                </a:lnTo>
                <a:lnTo>
                  <a:pt x="543179" y="1168145"/>
                </a:lnTo>
                <a:lnTo>
                  <a:pt x="501598" y="1144002"/>
                </a:lnTo>
                <a:lnTo>
                  <a:pt x="463377" y="1116797"/>
                </a:lnTo>
                <a:lnTo>
                  <a:pt x="428597" y="1086802"/>
                </a:lnTo>
                <a:lnTo>
                  <a:pt x="397339" y="1054286"/>
                </a:lnTo>
                <a:lnTo>
                  <a:pt x="369684" y="1019519"/>
                </a:lnTo>
                <a:lnTo>
                  <a:pt x="345715" y="982770"/>
                </a:lnTo>
                <a:lnTo>
                  <a:pt x="325512" y="944309"/>
                </a:lnTo>
                <a:lnTo>
                  <a:pt x="309158" y="904407"/>
                </a:lnTo>
                <a:lnTo>
                  <a:pt x="296734" y="863332"/>
                </a:lnTo>
                <a:lnTo>
                  <a:pt x="288322" y="821354"/>
                </a:lnTo>
                <a:lnTo>
                  <a:pt x="284003" y="778743"/>
                </a:lnTo>
                <a:lnTo>
                  <a:pt x="283859" y="735769"/>
                </a:lnTo>
                <a:lnTo>
                  <a:pt x="287971" y="692702"/>
                </a:lnTo>
                <a:lnTo>
                  <a:pt x="296421" y="649810"/>
                </a:lnTo>
                <a:lnTo>
                  <a:pt x="309290" y="607365"/>
                </a:lnTo>
                <a:lnTo>
                  <a:pt x="326661" y="565635"/>
                </a:lnTo>
                <a:lnTo>
                  <a:pt x="348615" y="524890"/>
                </a:lnTo>
                <a:lnTo>
                  <a:pt x="745445" y="524890"/>
                </a:lnTo>
                <a:lnTo>
                  <a:pt x="550037" y="340487"/>
                </a:lnTo>
                <a:lnTo>
                  <a:pt x="596987" y="319710"/>
                </a:lnTo>
                <a:lnTo>
                  <a:pt x="645453" y="303634"/>
                </a:lnTo>
                <a:lnTo>
                  <a:pt x="695045" y="292256"/>
                </a:lnTo>
                <a:lnTo>
                  <a:pt x="745375" y="285576"/>
                </a:lnTo>
                <a:lnTo>
                  <a:pt x="796051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9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445" y="524890"/>
                </a:moveTo>
                <a:lnTo>
                  <a:pt x="348615" y="524890"/>
                </a:lnTo>
                <a:lnTo>
                  <a:pt x="1034034" y="1171702"/>
                </a:lnTo>
                <a:lnTo>
                  <a:pt x="987117" y="1192509"/>
                </a:lnTo>
                <a:lnTo>
                  <a:pt x="938679" y="1208603"/>
                </a:lnTo>
                <a:lnTo>
                  <a:pt x="889108" y="1219988"/>
                </a:lnTo>
                <a:lnTo>
                  <a:pt x="838795" y="1226667"/>
                </a:lnTo>
                <a:lnTo>
                  <a:pt x="788130" y="1228645"/>
                </a:lnTo>
                <a:lnTo>
                  <a:pt x="1410276" y="1228645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3" y="987425"/>
                </a:lnTo>
                <a:lnTo>
                  <a:pt x="745445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51" y="283590"/>
                </a:lnTo>
                <a:lnTo>
                  <a:pt x="846686" y="286299"/>
                </a:lnTo>
                <a:lnTo>
                  <a:pt x="896890" y="293700"/>
                </a:lnTo>
                <a:lnTo>
                  <a:pt x="946272" y="305792"/>
                </a:lnTo>
                <a:lnTo>
                  <a:pt x="994445" y="322573"/>
                </a:lnTo>
                <a:lnTo>
                  <a:pt x="1041019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3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7942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157"/>
                </a:moveTo>
                <a:lnTo>
                  <a:pt x="1558" y="708341"/>
                </a:lnTo>
                <a:lnTo>
                  <a:pt x="6170" y="661314"/>
                </a:lnTo>
                <a:lnTo>
                  <a:pt x="13745" y="615166"/>
                </a:lnTo>
                <a:lnTo>
                  <a:pt x="24188" y="569984"/>
                </a:lnTo>
                <a:lnTo>
                  <a:pt x="37407" y="525859"/>
                </a:lnTo>
                <a:lnTo>
                  <a:pt x="53311" y="482877"/>
                </a:lnTo>
                <a:lnTo>
                  <a:pt x="71804" y="441128"/>
                </a:lnTo>
                <a:lnTo>
                  <a:pt x="92796" y="400701"/>
                </a:lnTo>
                <a:lnTo>
                  <a:pt x="116194" y="361684"/>
                </a:lnTo>
                <a:lnTo>
                  <a:pt x="141903" y="324165"/>
                </a:lnTo>
                <a:lnTo>
                  <a:pt x="169833" y="288234"/>
                </a:lnTo>
                <a:lnTo>
                  <a:pt x="199890" y="253978"/>
                </a:lnTo>
                <a:lnTo>
                  <a:pt x="231981" y="221487"/>
                </a:lnTo>
                <a:lnTo>
                  <a:pt x="266014" y="190850"/>
                </a:lnTo>
                <a:lnTo>
                  <a:pt x="301895" y="162154"/>
                </a:lnTo>
                <a:lnTo>
                  <a:pt x="339533" y="135488"/>
                </a:lnTo>
                <a:lnTo>
                  <a:pt x="378834" y="110942"/>
                </a:lnTo>
                <a:lnTo>
                  <a:pt x="419706" y="88603"/>
                </a:lnTo>
                <a:lnTo>
                  <a:pt x="462056" y="68560"/>
                </a:lnTo>
                <a:lnTo>
                  <a:pt x="505791" y="50902"/>
                </a:lnTo>
                <a:lnTo>
                  <a:pt x="550819" y="35718"/>
                </a:lnTo>
                <a:lnTo>
                  <a:pt x="597046" y="23096"/>
                </a:lnTo>
                <a:lnTo>
                  <a:pt x="644381" y="13124"/>
                </a:lnTo>
                <a:lnTo>
                  <a:pt x="692729" y="5892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2"/>
                </a:lnTo>
                <a:lnTo>
                  <a:pt x="939782" y="13124"/>
                </a:lnTo>
                <a:lnTo>
                  <a:pt x="987109" y="23096"/>
                </a:lnTo>
                <a:lnTo>
                  <a:pt x="1033330" y="35718"/>
                </a:lnTo>
                <a:lnTo>
                  <a:pt x="1078354" y="50902"/>
                </a:lnTo>
                <a:lnTo>
                  <a:pt x="1122086" y="68560"/>
                </a:lnTo>
                <a:lnTo>
                  <a:pt x="1164435" y="88603"/>
                </a:lnTo>
                <a:lnTo>
                  <a:pt x="1205306" y="110942"/>
                </a:lnTo>
                <a:lnTo>
                  <a:pt x="1244608" y="135488"/>
                </a:lnTo>
                <a:lnTo>
                  <a:pt x="1282248" y="162154"/>
                </a:lnTo>
                <a:lnTo>
                  <a:pt x="1318132" y="190850"/>
                </a:lnTo>
                <a:lnTo>
                  <a:pt x="1352169" y="221487"/>
                </a:lnTo>
                <a:lnTo>
                  <a:pt x="1384264" y="253978"/>
                </a:lnTo>
                <a:lnTo>
                  <a:pt x="1414325" y="288234"/>
                </a:lnTo>
                <a:lnTo>
                  <a:pt x="1442259" y="324165"/>
                </a:lnTo>
                <a:lnTo>
                  <a:pt x="1467974" y="361684"/>
                </a:lnTo>
                <a:lnTo>
                  <a:pt x="1491376" y="400701"/>
                </a:lnTo>
                <a:lnTo>
                  <a:pt x="1512372" y="441128"/>
                </a:lnTo>
                <a:lnTo>
                  <a:pt x="1530871" y="482877"/>
                </a:lnTo>
                <a:lnTo>
                  <a:pt x="1546778" y="525859"/>
                </a:lnTo>
                <a:lnTo>
                  <a:pt x="1560001" y="569984"/>
                </a:lnTo>
                <a:lnTo>
                  <a:pt x="1570448" y="615166"/>
                </a:lnTo>
                <a:lnTo>
                  <a:pt x="1578025" y="661314"/>
                </a:lnTo>
                <a:lnTo>
                  <a:pt x="1582639" y="708341"/>
                </a:lnTo>
                <a:lnTo>
                  <a:pt x="1584198" y="756157"/>
                </a:lnTo>
                <a:lnTo>
                  <a:pt x="1582639" y="803973"/>
                </a:lnTo>
                <a:lnTo>
                  <a:pt x="1578025" y="850999"/>
                </a:lnTo>
                <a:lnTo>
                  <a:pt x="1570448" y="897144"/>
                </a:lnTo>
                <a:lnTo>
                  <a:pt x="1560001" y="942323"/>
                </a:lnTo>
                <a:lnTo>
                  <a:pt x="1546778" y="986444"/>
                </a:lnTo>
                <a:lnTo>
                  <a:pt x="1530871" y="1029421"/>
                </a:lnTo>
                <a:lnTo>
                  <a:pt x="1512372" y="1071164"/>
                </a:lnTo>
                <a:lnTo>
                  <a:pt x="1491376" y="1111585"/>
                </a:lnTo>
                <a:lnTo>
                  <a:pt x="1467974" y="1150596"/>
                </a:lnTo>
                <a:lnTo>
                  <a:pt x="1442259" y="1188108"/>
                </a:lnTo>
                <a:lnTo>
                  <a:pt x="1414325" y="1224032"/>
                </a:lnTo>
                <a:lnTo>
                  <a:pt x="1384264" y="1258280"/>
                </a:lnTo>
                <a:lnTo>
                  <a:pt x="1352169" y="1290764"/>
                </a:lnTo>
                <a:lnTo>
                  <a:pt x="1318132" y="1321394"/>
                </a:lnTo>
                <a:lnTo>
                  <a:pt x="1282248" y="1350083"/>
                </a:lnTo>
                <a:lnTo>
                  <a:pt x="1244608" y="1376742"/>
                </a:lnTo>
                <a:lnTo>
                  <a:pt x="1205306" y="1401281"/>
                </a:lnTo>
                <a:lnTo>
                  <a:pt x="1164435" y="1423614"/>
                </a:lnTo>
                <a:lnTo>
                  <a:pt x="1122086" y="1443651"/>
                </a:lnTo>
                <a:lnTo>
                  <a:pt x="1078354" y="1461303"/>
                </a:lnTo>
                <a:lnTo>
                  <a:pt x="1033330" y="1476482"/>
                </a:lnTo>
                <a:lnTo>
                  <a:pt x="987109" y="1489101"/>
                </a:lnTo>
                <a:lnTo>
                  <a:pt x="939782" y="1499069"/>
                </a:lnTo>
                <a:lnTo>
                  <a:pt x="891443" y="1506298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8"/>
                </a:lnTo>
                <a:lnTo>
                  <a:pt x="644381" y="1499069"/>
                </a:lnTo>
                <a:lnTo>
                  <a:pt x="597046" y="1489101"/>
                </a:lnTo>
                <a:lnTo>
                  <a:pt x="550819" y="1476482"/>
                </a:lnTo>
                <a:lnTo>
                  <a:pt x="505791" y="1461303"/>
                </a:lnTo>
                <a:lnTo>
                  <a:pt x="462056" y="1443651"/>
                </a:lnTo>
                <a:lnTo>
                  <a:pt x="419706" y="1423614"/>
                </a:lnTo>
                <a:lnTo>
                  <a:pt x="378834" y="1401281"/>
                </a:lnTo>
                <a:lnTo>
                  <a:pt x="339533" y="1376742"/>
                </a:lnTo>
                <a:lnTo>
                  <a:pt x="301895" y="1350083"/>
                </a:lnTo>
                <a:lnTo>
                  <a:pt x="266014" y="1321394"/>
                </a:lnTo>
                <a:lnTo>
                  <a:pt x="231981" y="1290764"/>
                </a:lnTo>
                <a:lnTo>
                  <a:pt x="199890" y="1258280"/>
                </a:lnTo>
                <a:lnTo>
                  <a:pt x="169833" y="1224032"/>
                </a:lnTo>
                <a:lnTo>
                  <a:pt x="141903" y="1188108"/>
                </a:lnTo>
                <a:lnTo>
                  <a:pt x="116194" y="1150596"/>
                </a:lnTo>
                <a:lnTo>
                  <a:pt x="92796" y="1111585"/>
                </a:lnTo>
                <a:lnTo>
                  <a:pt x="71804" y="1071164"/>
                </a:lnTo>
                <a:lnTo>
                  <a:pt x="53311" y="1029421"/>
                </a:lnTo>
                <a:lnTo>
                  <a:pt x="37407" y="986444"/>
                </a:lnTo>
                <a:lnTo>
                  <a:pt x="24188" y="942323"/>
                </a:lnTo>
                <a:lnTo>
                  <a:pt x="13745" y="897144"/>
                </a:lnTo>
                <a:lnTo>
                  <a:pt x="6170" y="850999"/>
                </a:lnTo>
                <a:lnTo>
                  <a:pt x="1558" y="803973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7979" y="39038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546" y="703834"/>
                </a:moveTo>
                <a:lnTo>
                  <a:pt x="707478" y="663089"/>
                </a:lnTo>
                <a:lnTo>
                  <a:pt x="724830" y="621359"/>
                </a:lnTo>
                <a:lnTo>
                  <a:pt x="737684" y="578913"/>
                </a:lnTo>
                <a:lnTo>
                  <a:pt x="746121" y="536021"/>
                </a:lnTo>
                <a:lnTo>
                  <a:pt x="750222" y="492952"/>
                </a:lnTo>
                <a:lnTo>
                  <a:pt x="750070" y="449975"/>
                </a:lnTo>
                <a:lnTo>
                  <a:pt x="745746" y="407361"/>
                </a:lnTo>
                <a:lnTo>
                  <a:pt x="737331" y="365379"/>
                </a:lnTo>
                <a:lnTo>
                  <a:pt x="724907" y="324298"/>
                </a:lnTo>
                <a:lnTo>
                  <a:pt x="708555" y="284389"/>
                </a:lnTo>
                <a:lnTo>
                  <a:pt x="688358" y="245919"/>
                </a:lnTo>
                <a:lnTo>
                  <a:pt x="664397" y="209160"/>
                </a:lnTo>
                <a:lnTo>
                  <a:pt x="636753" y="174381"/>
                </a:lnTo>
                <a:lnTo>
                  <a:pt x="605508" y="141851"/>
                </a:lnTo>
                <a:lnTo>
                  <a:pt x="570743" y="111840"/>
                </a:lnTo>
                <a:lnTo>
                  <a:pt x="532540" y="84617"/>
                </a:lnTo>
                <a:lnTo>
                  <a:pt x="490982" y="60452"/>
                </a:lnTo>
                <a:lnTo>
                  <a:pt x="444408" y="38982"/>
                </a:lnTo>
                <a:lnTo>
                  <a:pt x="396235" y="22201"/>
                </a:lnTo>
                <a:lnTo>
                  <a:pt x="346853" y="10109"/>
                </a:lnTo>
                <a:lnTo>
                  <a:pt x="296649" y="2708"/>
                </a:lnTo>
                <a:lnTo>
                  <a:pt x="246014" y="0"/>
                </a:lnTo>
                <a:lnTo>
                  <a:pt x="195338" y="1985"/>
                </a:lnTo>
                <a:lnTo>
                  <a:pt x="145008" y="8665"/>
                </a:lnTo>
                <a:lnTo>
                  <a:pt x="95416" y="20043"/>
                </a:lnTo>
                <a:lnTo>
                  <a:pt x="46950" y="36119"/>
                </a:lnTo>
                <a:lnTo>
                  <a:pt x="0" y="56896"/>
                </a:lnTo>
                <a:lnTo>
                  <a:pt x="685546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1802" y="41451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755" y="0"/>
                </a:moveTo>
                <a:lnTo>
                  <a:pt x="42802" y="40744"/>
                </a:lnTo>
                <a:lnTo>
                  <a:pt x="25431" y="82474"/>
                </a:lnTo>
                <a:lnTo>
                  <a:pt x="12562" y="124919"/>
                </a:lnTo>
                <a:lnTo>
                  <a:pt x="4112" y="167811"/>
                </a:lnTo>
                <a:lnTo>
                  <a:pt x="0" y="210878"/>
                </a:lnTo>
                <a:lnTo>
                  <a:pt x="144" y="253852"/>
                </a:lnTo>
                <a:lnTo>
                  <a:pt x="4463" y="296463"/>
                </a:lnTo>
                <a:lnTo>
                  <a:pt x="12875" y="338441"/>
                </a:lnTo>
                <a:lnTo>
                  <a:pt x="25299" y="379516"/>
                </a:lnTo>
                <a:lnTo>
                  <a:pt x="41653" y="419418"/>
                </a:lnTo>
                <a:lnTo>
                  <a:pt x="61856" y="457879"/>
                </a:lnTo>
                <a:lnTo>
                  <a:pt x="85825" y="494628"/>
                </a:lnTo>
                <a:lnTo>
                  <a:pt x="113479" y="529395"/>
                </a:lnTo>
                <a:lnTo>
                  <a:pt x="144738" y="561911"/>
                </a:lnTo>
                <a:lnTo>
                  <a:pt x="179518" y="591906"/>
                </a:lnTo>
                <a:lnTo>
                  <a:pt x="217739" y="619111"/>
                </a:lnTo>
                <a:lnTo>
                  <a:pt x="259319" y="643255"/>
                </a:lnTo>
                <a:lnTo>
                  <a:pt x="305892" y="664727"/>
                </a:lnTo>
                <a:lnTo>
                  <a:pt x="354064" y="681517"/>
                </a:lnTo>
                <a:lnTo>
                  <a:pt x="403445" y="693621"/>
                </a:lnTo>
                <a:lnTo>
                  <a:pt x="453644" y="701034"/>
                </a:lnTo>
                <a:lnTo>
                  <a:pt x="504271" y="703754"/>
                </a:lnTo>
                <a:lnTo>
                  <a:pt x="554936" y="701776"/>
                </a:lnTo>
                <a:lnTo>
                  <a:pt x="605249" y="695097"/>
                </a:lnTo>
                <a:lnTo>
                  <a:pt x="654820" y="683712"/>
                </a:lnTo>
                <a:lnTo>
                  <a:pt x="703258" y="667618"/>
                </a:lnTo>
                <a:lnTo>
                  <a:pt x="750174" y="646811"/>
                </a:lnTo>
                <a:lnTo>
                  <a:pt x="64755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7317" y="3968242"/>
            <a:ext cx="1419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206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19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38"/>
                </a:lnTo>
                <a:lnTo>
                  <a:pt x="20736" y="1109788"/>
                </a:lnTo>
                <a:lnTo>
                  <a:pt x="44819" y="1147683"/>
                </a:lnTo>
                <a:lnTo>
                  <a:pt x="76415" y="1179296"/>
                </a:lnTo>
                <a:lnTo>
                  <a:pt x="114297" y="1203397"/>
                </a:lnTo>
                <a:lnTo>
                  <a:pt x="157242" y="1218759"/>
                </a:lnTo>
                <a:lnTo>
                  <a:pt x="204025" y="1224152"/>
                </a:lnTo>
                <a:lnTo>
                  <a:pt x="1668119" y="1224152"/>
                </a:lnTo>
                <a:lnTo>
                  <a:pt x="1714934" y="1218759"/>
                </a:lnTo>
                <a:lnTo>
                  <a:pt x="1757899" y="1203397"/>
                </a:lnTo>
                <a:lnTo>
                  <a:pt x="1795792" y="1179296"/>
                </a:lnTo>
                <a:lnTo>
                  <a:pt x="1827391" y="1147683"/>
                </a:lnTo>
                <a:lnTo>
                  <a:pt x="1851475" y="1109788"/>
                </a:lnTo>
                <a:lnTo>
                  <a:pt x="1866821" y="1066838"/>
                </a:lnTo>
                <a:lnTo>
                  <a:pt x="1872208" y="1020063"/>
                </a:lnTo>
                <a:lnTo>
                  <a:pt x="1872208" y="203961"/>
                </a:lnTo>
                <a:lnTo>
                  <a:pt x="1866821" y="157194"/>
                </a:lnTo>
                <a:lnTo>
                  <a:pt x="1851475" y="114262"/>
                </a:lnTo>
                <a:lnTo>
                  <a:pt x="1827391" y="76392"/>
                </a:lnTo>
                <a:lnTo>
                  <a:pt x="1795792" y="44806"/>
                </a:lnTo>
                <a:lnTo>
                  <a:pt x="1757899" y="20730"/>
                </a:lnTo>
                <a:lnTo>
                  <a:pt x="1714934" y="5386"/>
                </a:lnTo>
                <a:lnTo>
                  <a:pt x="16681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206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119" y="0"/>
                </a:lnTo>
                <a:lnTo>
                  <a:pt x="1714934" y="5386"/>
                </a:lnTo>
                <a:lnTo>
                  <a:pt x="1757899" y="20730"/>
                </a:lnTo>
                <a:lnTo>
                  <a:pt x="1795792" y="44806"/>
                </a:lnTo>
                <a:lnTo>
                  <a:pt x="1827391" y="76392"/>
                </a:lnTo>
                <a:lnTo>
                  <a:pt x="1851475" y="114262"/>
                </a:lnTo>
                <a:lnTo>
                  <a:pt x="1866821" y="157194"/>
                </a:lnTo>
                <a:lnTo>
                  <a:pt x="1872208" y="203961"/>
                </a:lnTo>
                <a:lnTo>
                  <a:pt x="1872208" y="1020063"/>
                </a:lnTo>
                <a:lnTo>
                  <a:pt x="1866821" y="1066838"/>
                </a:lnTo>
                <a:lnTo>
                  <a:pt x="1851475" y="1109788"/>
                </a:lnTo>
                <a:lnTo>
                  <a:pt x="1827391" y="1147683"/>
                </a:lnTo>
                <a:lnTo>
                  <a:pt x="1795792" y="1179296"/>
                </a:lnTo>
                <a:lnTo>
                  <a:pt x="1757899" y="1203397"/>
                </a:lnTo>
                <a:lnTo>
                  <a:pt x="1714934" y="1218759"/>
                </a:lnTo>
                <a:lnTo>
                  <a:pt x="1668119" y="1224152"/>
                </a:lnTo>
                <a:lnTo>
                  <a:pt x="204025" y="1224152"/>
                </a:lnTo>
                <a:lnTo>
                  <a:pt x="157242" y="1218759"/>
                </a:lnTo>
                <a:lnTo>
                  <a:pt x="114297" y="1203397"/>
                </a:lnTo>
                <a:lnTo>
                  <a:pt x="76415" y="1179296"/>
                </a:lnTo>
                <a:lnTo>
                  <a:pt x="44819" y="1147683"/>
                </a:lnTo>
                <a:lnTo>
                  <a:pt x="20736" y="1109788"/>
                </a:lnTo>
                <a:lnTo>
                  <a:pt x="5388" y="106683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224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224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8164" y="3968242"/>
            <a:ext cx="116840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20306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20306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00061" y="3987672"/>
            <a:ext cx="1546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</a:t>
            </a:r>
            <a:r>
              <a:rPr sz="4800" spc="-5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AH!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5059241" y="3961020"/>
            <a:ext cx="1215376" cy="826754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7100061" y="3869052"/>
            <a:ext cx="1485900" cy="1076325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647" y="3874571"/>
            <a:ext cx="1267565" cy="89465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" y="3821466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3925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2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3925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2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9952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9952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29580" y="4006850"/>
            <a:ext cx="1274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63570" y="3639820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0"/>
                </a:lnTo>
                <a:lnTo>
                  <a:pt x="644381" y="13119"/>
                </a:lnTo>
                <a:lnTo>
                  <a:pt x="597046" y="23087"/>
                </a:lnTo>
                <a:lnTo>
                  <a:pt x="550819" y="35706"/>
                </a:lnTo>
                <a:lnTo>
                  <a:pt x="505791" y="50885"/>
                </a:lnTo>
                <a:lnTo>
                  <a:pt x="462056" y="68537"/>
                </a:lnTo>
                <a:lnTo>
                  <a:pt x="419706" y="88574"/>
                </a:lnTo>
                <a:lnTo>
                  <a:pt x="378834" y="110907"/>
                </a:lnTo>
                <a:lnTo>
                  <a:pt x="339533" y="135446"/>
                </a:lnTo>
                <a:lnTo>
                  <a:pt x="301895" y="162105"/>
                </a:lnTo>
                <a:lnTo>
                  <a:pt x="266014" y="190794"/>
                </a:lnTo>
                <a:lnTo>
                  <a:pt x="231981" y="221424"/>
                </a:lnTo>
                <a:lnTo>
                  <a:pt x="199890" y="253908"/>
                </a:lnTo>
                <a:lnTo>
                  <a:pt x="169833" y="288156"/>
                </a:lnTo>
                <a:lnTo>
                  <a:pt x="141903" y="324080"/>
                </a:lnTo>
                <a:lnTo>
                  <a:pt x="116194" y="361592"/>
                </a:lnTo>
                <a:lnTo>
                  <a:pt x="92796" y="400603"/>
                </a:lnTo>
                <a:lnTo>
                  <a:pt x="71804" y="441024"/>
                </a:lnTo>
                <a:lnTo>
                  <a:pt x="53311" y="482767"/>
                </a:lnTo>
                <a:lnTo>
                  <a:pt x="37407" y="525744"/>
                </a:lnTo>
                <a:lnTo>
                  <a:pt x="24188" y="569865"/>
                </a:lnTo>
                <a:lnTo>
                  <a:pt x="13745" y="615044"/>
                </a:lnTo>
                <a:lnTo>
                  <a:pt x="6170" y="661189"/>
                </a:lnTo>
                <a:lnTo>
                  <a:pt x="1558" y="708215"/>
                </a:lnTo>
                <a:lnTo>
                  <a:pt x="0" y="756030"/>
                </a:lnTo>
                <a:lnTo>
                  <a:pt x="1558" y="803846"/>
                </a:lnTo>
                <a:lnTo>
                  <a:pt x="6170" y="850872"/>
                </a:lnTo>
                <a:lnTo>
                  <a:pt x="13745" y="897017"/>
                </a:lnTo>
                <a:lnTo>
                  <a:pt x="24188" y="942196"/>
                </a:lnTo>
                <a:lnTo>
                  <a:pt x="37407" y="986317"/>
                </a:lnTo>
                <a:lnTo>
                  <a:pt x="53311" y="1029294"/>
                </a:lnTo>
                <a:lnTo>
                  <a:pt x="71804" y="1071037"/>
                </a:lnTo>
                <a:lnTo>
                  <a:pt x="92796" y="1111458"/>
                </a:lnTo>
                <a:lnTo>
                  <a:pt x="116194" y="1150469"/>
                </a:lnTo>
                <a:lnTo>
                  <a:pt x="141903" y="1187981"/>
                </a:lnTo>
                <a:lnTo>
                  <a:pt x="169833" y="1223905"/>
                </a:lnTo>
                <a:lnTo>
                  <a:pt x="199890" y="1258153"/>
                </a:lnTo>
                <a:lnTo>
                  <a:pt x="231981" y="1290637"/>
                </a:lnTo>
                <a:lnTo>
                  <a:pt x="266014" y="1321267"/>
                </a:lnTo>
                <a:lnTo>
                  <a:pt x="301895" y="1349956"/>
                </a:lnTo>
                <a:lnTo>
                  <a:pt x="339533" y="1376615"/>
                </a:lnTo>
                <a:lnTo>
                  <a:pt x="378834" y="1401154"/>
                </a:lnTo>
                <a:lnTo>
                  <a:pt x="419706" y="1423487"/>
                </a:lnTo>
                <a:lnTo>
                  <a:pt x="462056" y="1443524"/>
                </a:lnTo>
                <a:lnTo>
                  <a:pt x="505791" y="1461176"/>
                </a:lnTo>
                <a:lnTo>
                  <a:pt x="550819" y="1476355"/>
                </a:lnTo>
                <a:lnTo>
                  <a:pt x="597046" y="1488974"/>
                </a:lnTo>
                <a:lnTo>
                  <a:pt x="644381" y="1498942"/>
                </a:lnTo>
                <a:lnTo>
                  <a:pt x="692729" y="1506171"/>
                </a:lnTo>
                <a:lnTo>
                  <a:pt x="741999" y="1510574"/>
                </a:lnTo>
                <a:lnTo>
                  <a:pt x="792099" y="1512061"/>
                </a:lnTo>
                <a:lnTo>
                  <a:pt x="842184" y="1510574"/>
                </a:lnTo>
                <a:lnTo>
                  <a:pt x="891443" y="1506171"/>
                </a:lnTo>
                <a:lnTo>
                  <a:pt x="939782" y="1498942"/>
                </a:lnTo>
                <a:lnTo>
                  <a:pt x="987109" y="1488974"/>
                </a:lnTo>
                <a:lnTo>
                  <a:pt x="1033330" y="1476355"/>
                </a:lnTo>
                <a:lnTo>
                  <a:pt x="1078354" y="1461176"/>
                </a:lnTo>
                <a:lnTo>
                  <a:pt x="1122086" y="1443524"/>
                </a:lnTo>
                <a:lnTo>
                  <a:pt x="1164435" y="1423487"/>
                </a:lnTo>
                <a:lnTo>
                  <a:pt x="1205306" y="1401154"/>
                </a:lnTo>
                <a:lnTo>
                  <a:pt x="1244608" y="1376615"/>
                </a:lnTo>
                <a:lnTo>
                  <a:pt x="1282248" y="1349956"/>
                </a:lnTo>
                <a:lnTo>
                  <a:pt x="1318132" y="1321267"/>
                </a:lnTo>
                <a:lnTo>
                  <a:pt x="1352169" y="1290637"/>
                </a:lnTo>
                <a:lnTo>
                  <a:pt x="1384264" y="1258153"/>
                </a:lnTo>
                <a:lnTo>
                  <a:pt x="1410248" y="1228550"/>
                </a:lnTo>
                <a:lnTo>
                  <a:pt x="788130" y="1228550"/>
                </a:lnTo>
                <a:lnTo>
                  <a:pt x="737503" y="1225834"/>
                </a:lnTo>
                <a:lnTo>
                  <a:pt x="687304" y="1218432"/>
                </a:lnTo>
                <a:lnTo>
                  <a:pt x="637924" y="1206347"/>
                </a:lnTo>
                <a:lnTo>
                  <a:pt x="589752" y="1189584"/>
                </a:lnTo>
                <a:lnTo>
                  <a:pt x="543179" y="1168145"/>
                </a:lnTo>
                <a:lnTo>
                  <a:pt x="501600" y="1143980"/>
                </a:lnTo>
                <a:lnTo>
                  <a:pt x="463382" y="1116757"/>
                </a:lnTo>
                <a:lnTo>
                  <a:pt x="428607" y="1086746"/>
                </a:lnTo>
                <a:lnTo>
                  <a:pt x="397355" y="1054216"/>
                </a:lnTo>
                <a:lnTo>
                  <a:pt x="369707" y="1019437"/>
                </a:lnTo>
                <a:lnTo>
                  <a:pt x="345745" y="982678"/>
                </a:lnTo>
                <a:lnTo>
                  <a:pt x="325550" y="944208"/>
                </a:lnTo>
                <a:lnTo>
                  <a:pt x="309203" y="904299"/>
                </a:lnTo>
                <a:lnTo>
                  <a:pt x="296785" y="863218"/>
                </a:lnTo>
                <a:lnTo>
                  <a:pt x="288376" y="821236"/>
                </a:lnTo>
                <a:lnTo>
                  <a:pt x="284059" y="778622"/>
                </a:lnTo>
                <a:lnTo>
                  <a:pt x="283915" y="735645"/>
                </a:lnTo>
                <a:lnTo>
                  <a:pt x="288023" y="692576"/>
                </a:lnTo>
                <a:lnTo>
                  <a:pt x="296466" y="649684"/>
                </a:lnTo>
                <a:lnTo>
                  <a:pt x="309325" y="607238"/>
                </a:lnTo>
                <a:lnTo>
                  <a:pt x="326681" y="565508"/>
                </a:lnTo>
                <a:lnTo>
                  <a:pt x="348615" y="524763"/>
                </a:lnTo>
                <a:lnTo>
                  <a:pt x="745536" y="524763"/>
                </a:lnTo>
                <a:lnTo>
                  <a:pt x="550164" y="340359"/>
                </a:lnTo>
                <a:lnTo>
                  <a:pt x="597080" y="319583"/>
                </a:lnTo>
                <a:lnTo>
                  <a:pt x="645518" y="303507"/>
                </a:lnTo>
                <a:lnTo>
                  <a:pt x="695089" y="292129"/>
                </a:lnTo>
                <a:lnTo>
                  <a:pt x="745402" y="285449"/>
                </a:lnTo>
                <a:lnTo>
                  <a:pt x="796067" y="283463"/>
                </a:lnTo>
                <a:lnTo>
                  <a:pt x="1410206" y="283463"/>
                </a:lnTo>
                <a:lnTo>
                  <a:pt x="1384264" y="253908"/>
                </a:lnTo>
                <a:lnTo>
                  <a:pt x="1352169" y="221424"/>
                </a:lnTo>
                <a:lnTo>
                  <a:pt x="1318132" y="190794"/>
                </a:lnTo>
                <a:lnTo>
                  <a:pt x="1282248" y="162105"/>
                </a:lnTo>
                <a:lnTo>
                  <a:pt x="1244608" y="135446"/>
                </a:lnTo>
                <a:lnTo>
                  <a:pt x="1205306" y="110907"/>
                </a:lnTo>
                <a:lnTo>
                  <a:pt x="1164435" y="88574"/>
                </a:lnTo>
                <a:lnTo>
                  <a:pt x="1122086" y="68537"/>
                </a:lnTo>
                <a:lnTo>
                  <a:pt x="1078354" y="50885"/>
                </a:lnTo>
                <a:lnTo>
                  <a:pt x="1033330" y="35706"/>
                </a:lnTo>
                <a:lnTo>
                  <a:pt x="987109" y="23087"/>
                </a:lnTo>
                <a:lnTo>
                  <a:pt x="939782" y="13119"/>
                </a:lnTo>
                <a:lnTo>
                  <a:pt x="891443" y="5890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536" y="524763"/>
                </a:moveTo>
                <a:lnTo>
                  <a:pt x="348615" y="524763"/>
                </a:lnTo>
                <a:lnTo>
                  <a:pt x="1034033" y="1171702"/>
                </a:lnTo>
                <a:lnTo>
                  <a:pt x="987117" y="1192474"/>
                </a:lnTo>
                <a:lnTo>
                  <a:pt x="938679" y="1208542"/>
                </a:lnTo>
                <a:lnTo>
                  <a:pt x="889108" y="1219908"/>
                </a:lnTo>
                <a:lnTo>
                  <a:pt x="838795" y="1226576"/>
                </a:lnTo>
                <a:lnTo>
                  <a:pt x="788130" y="1228550"/>
                </a:lnTo>
                <a:lnTo>
                  <a:pt x="1410248" y="1228550"/>
                </a:lnTo>
                <a:lnTo>
                  <a:pt x="1442259" y="1187981"/>
                </a:lnTo>
                <a:lnTo>
                  <a:pt x="1467974" y="1150469"/>
                </a:lnTo>
                <a:lnTo>
                  <a:pt x="1491376" y="1111458"/>
                </a:lnTo>
                <a:lnTo>
                  <a:pt x="1512372" y="1071037"/>
                </a:lnTo>
                <a:lnTo>
                  <a:pt x="1530871" y="1029294"/>
                </a:lnTo>
                <a:lnTo>
                  <a:pt x="1546415" y="987297"/>
                </a:lnTo>
                <a:lnTo>
                  <a:pt x="1235583" y="987297"/>
                </a:lnTo>
                <a:lnTo>
                  <a:pt x="745536" y="524763"/>
                </a:lnTo>
                <a:close/>
              </a:path>
              <a:path w="1584325" h="1512570">
                <a:moveTo>
                  <a:pt x="1410206" y="283463"/>
                </a:moveTo>
                <a:lnTo>
                  <a:pt x="796067" y="283463"/>
                </a:lnTo>
                <a:lnTo>
                  <a:pt x="846694" y="286172"/>
                </a:lnTo>
                <a:lnTo>
                  <a:pt x="896893" y="293573"/>
                </a:lnTo>
                <a:lnTo>
                  <a:pt x="946273" y="305665"/>
                </a:lnTo>
                <a:lnTo>
                  <a:pt x="994445" y="322446"/>
                </a:lnTo>
                <a:lnTo>
                  <a:pt x="1041019" y="343915"/>
                </a:lnTo>
                <a:lnTo>
                  <a:pt x="1082577" y="368081"/>
                </a:lnTo>
                <a:lnTo>
                  <a:pt x="1120780" y="395304"/>
                </a:lnTo>
                <a:lnTo>
                  <a:pt x="1155545" y="425315"/>
                </a:lnTo>
                <a:lnTo>
                  <a:pt x="1186790" y="457845"/>
                </a:lnTo>
                <a:lnTo>
                  <a:pt x="1214434" y="492624"/>
                </a:lnTo>
                <a:lnTo>
                  <a:pt x="1238395" y="529383"/>
                </a:lnTo>
                <a:lnTo>
                  <a:pt x="1258592" y="567853"/>
                </a:lnTo>
                <a:lnTo>
                  <a:pt x="1274944" y="607762"/>
                </a:lnTo>
                <a:lnTo>
                  <a:pt x="1287368" y="648843"/>
                </a:lnTo>
                <a:lnTo>
                  <a:pt x="1295783" y="690825"/>
                </a:lnTo>
                <a:lnTo>
                  <a:pt x="1300107" y="733439"/>
                </a:lnTo>
                <a:lnTo>
                  <a:pt x="1300259" y="776416"/>
                </a:lnTo>
                <a:lnTo>
                  <a:pt x="1296158" y="819485"/>
                </a:lnTo>
                <a:lnTo>
                  <a:pt x="1287721" y="862377"/>
                </a:lnTo>
                <a:lnTo>
                  <a:pt x="1274867" y="904823"/>
                </a:lnTo>
                <a:lnTo>
                  <a:pt x="1257515" y="946553"/>
                </a:lnTo>
                <a:lnTo>
                  <a:pt x="1235583" y="987297"/>
                </a:lnTo>
                <a:lnTo>
                  <a:pt x="1546415" y="987297"/>
                </a:lnTo>
                <a:lnTo>
                  <a:pt x="1560001" y="942196"/>
                </a:lnTo>
                <a:lnTo>
                  <a:pt x="1570448" y="897017"/>
                </a:lnTo>
                <a:lnTo>
                  <a:pt x="1578025" y="850872"/>
                </a:lnTo>
                <a:lnTo>
                  <a:pt x="1582639" y="803846"/>
                </a:lnTo>
                <a:lnTo>
                  <a:pt x="1584198" y="756030"/>
                </a:lnTo>
                <a:lnTo>
                  <a:pt x="1582639" y="708215"/>
                </a:lnTo>
                <a:lnTo>
                  <a:pt x="1578025" y="661189"/>
                </a:lnTo>
                <a:lnTo>
                  <a:pt x="1570448" y="615044"/>
                </a:lnTo>
                <a:lnTo>
                  <a:pt x="1560001" y="569865"/>
                </a:lnTo>
                <a:lnTo>
                  <a:pt x="1546778" y="525744"/>
                </a:lnTo>
                <a:lnTo>
                  <a:pt x="1530871" y="482767"/>
                </a:lnTo>
                <a:lnTo>
                  <a:pt x="1512372" y="441024"/>
                </a:lnTo>
                <a:lnTo>
                  <a:pt x="1491376" y="400603"/>
                </a:lnTo>
                <a:lnTo>
                  <a:pt x="1467974" y="361592"/>
                </a:lnTo>
                <a:lnTo>
                  <a:pt x="1442259" y="324080"/>
                </a:lnTo>
                <a:lnTo>
                  <a:pt x="1414325" y="288156"/>
                </a:lnTo>
                <a:lnTo>
                  <a:pt x="1410206" y="28346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3570" y="3639820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030"/>
                </a:moveTo>
                <a:lnTo>
                  <a:pt x="1558" y="708215"/>
                </a:lnTo>
                <a:lnTo>
                  <a:pt x="6170" y="661189"/>
                </a:lnTo>
                <a:lnTo>
                  <a:pt x="13745" y="615044"/>
                </a:lnTo>
                <a:lnTo>
                  <a:pt x="24188" y="569865"/>
                </a:lnTo>
                <a:lnTo>
                  <a:pt x="37407" y="525744"/>
                </a:lnTo>
                <a:lnTo>
                  <a:pt x="53311" y="482767"/>
                </a:lnTo>
                <a:lnTo>
                  <a:pt x="71804" y="441024"/>
                </a:lnTo>
                <a:lnTo>
                  <a:pt x="92796" y="400603"/>
                </a:lnTo>
                <a:lnTo>
                  <a:pt x="116194" y="361592"/>
                </a:lnTo>
                <a:lnTo>
                  <a:pt x="141903" y="324080"/>
                </a:lnTo>
                <a:lnTo>
                  <a:pt x="169833" y="288156"/>
                </a:lnTo>
                <a:lnTo>
                  <a:pt x="199890" y="253908"/>
                </a:lnTo>
                <a:lnTo>
                  <a:pt x="231981" y="221424"/>
                </a:lnTo>
                <a:lnTo>
                  <a:pt x="266014" y="190794"/>
                </a:lnTo>
                <a:lnTo>
                  <a:pt x="301895" y="162105"/>
                </a:lnTo>
                <a:lnTo>
                  <a:pt x="339533" y="135446"/>
                </a:lnTo>
                <a:lnTo>
                  <a:pt x="378834" y="110907"/>
                </a:lnTo>
                <a:lnTo>
                  <a:pt x="419706" y="88574"/>
                </a:lnTo>
                <a:lnTo>
                  <a:pt x="462056" y="68537"/>
                </a:lnTo>
                <a:lnTo>
                  <a:pt x="505791" y="50885"/>
                </a:lnTo>
                <a:lnTo>
                  <a:pt x="550819" y="35706"/>
                </a:lnTo>
                <a:lnTo>
                  <a:pt x="597046" y="23087"/>
                </a:lnTo>
                <a:lnTo>
                  <a:pt x="644381" y="13119"/>
                </a:lnTo>
                <a:lnTo>
                  <a:pt x="692729" y="5890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0"/>
                </a:lnTo>
                <a:lnTo>
                  <a:pt x="939782" y="13119"/>
                </a:lnTo>
                <a:lnTo>
                  <a:pt x="987109" y="23087"/>
                </a:lnTo>
                <a:lnTo>
                  <a:pt x="1033330" y="35706"/>
                </a:lnTo>
                <a:lnTo>
                  <a:pt x="1078354" y="50885"/>
                </a:lnTo>
                <a:lnTo>
                  <a:pt x="1122086" y="68537"/>
                </a:lnTo>
                <a:lnTo>
                  <a:pt x="1164435" y="88574"/>
                </a:lnTo>
                <a:lnTo>
                  <a:pt x="1205306" y="110907"/>
                </a:lnTo>
                <a:lnTo>
                  <a:pt x="1244608" y="135446"/>
                </a:lnTo>
                <a:lnTo>
                  <a:pt x="1282248" y="162105"/>
                </a:lnTo>
                <a:lnTo>
                  <a:pt x="1318132" y="190794"/>
                </a:lnTo>
                <a:lnTo>
                  <a:pt x="1352169" y="221424"/>
                </a:lnTo>
                <a:lnTo>
                  <a:pt x="1384264" y="253908"/>
                </a:lnTo>
                <a:lnTo>
                  <a:pt x="1414325" y="288156"/>
                </a:lnTo>
                <a:lnTo>
                  <a:pt x="1442259" y="324080"/>
                </a:lnTo>
                <a:lnTo>
                  <a:pt x="1467974" y="361592"/>
                </a:lnTo>
                <a:lnTo>
                  <a:pt x="1491376" y="400603"/>
                </a:lnTo>
                <a:lnTo>
                  <a:pt x="1512372" y="441024"/>
                </a:lnTo>
                <a:lnTo>
                  <a:pt x="1530871" y="482767"/>
                </a:lnTo>
                <a:lnTo>
                  <a:pt x="1546778" y="525744"/>
                </a:lnTo>
                <a:lnTo>
                  <a:pt x="1560001" y="569865"/>
                </a:lnTo>
                <a:lnTo>
                  <a:pt x="1570448" y="615044"/>
                </a:lnTo>
                <a:lnTo>
                  <a:pt x="1578025" y="661189"/>
                </a:lnTo>
                <a:lnTo>
                  <a:pt x="1582639" y="708215"/>
                </a:lnTo>
                <a:lnTo>
                  <a:pt x="1584198" y="756030"/>
                </a:lnTo>
                <a:lnTo>
                  <a:pt x="1582639" y="803846"/>
                </a:lnTo>
                <a:lnTo>
                  <a:pt x="1578025" y="850872"/>
                </a:lnTo>
                <a:lnTo>
                  <a:pt x="1570448" y="897017"/>
                </a:lnTo>
                <a:lnTo>
                  <a:pt x="1560001" y="942196"/>
                </a:lnTo>
                <a:lnTo>
                  <a:pt x="1546778" y="986317"/>
                </a:lnTo>
                <a:lnTo>
                  <a:pt x="1530871" y="1029294"/>
                </a:lnTo>
                <a:lnTo>
                  <a:pt x="1512372" y="1071037"/>
                </a:lnTo>
                <a:lnTo>
                  <a:pt x="1491376" y="1111458"/>
                </a:lnTo>
                <a:lnTo>
                  <a:pt x="1467974" y="1150469"/>
                </a:lnTo>
                <a:lnTo>
                  <a:pt x="1442259" y="1187981"/>
                </a:lnTo>
                <a:lnTo>
                  <a:pt x="1414325" y="1223905"/>
                </a:lnTo>
                <a:lnTo>
                  <a:pt x="1384264" y="1258153"/>
                </a:lnTo>
                <a:lnTo>
                  <a:pt x="1352169" y="1290637"/>
                </a:lnTo>
                <a:lnTo>
                  <a:pt x="1318132" y="1321267"/>
                </a:lnTo>
                <a:lnTo>
                  <a:pt x="1282248" y="1349956"/>
                </a:lnTo>
                <a:lnTo>
                  <a:pt x="1244608" y="1376615"/>
                </a:lnTo>
                <a:lnTo>
                  <a:pt x="1205306" y="1401154"/>
                </a:lnTo>
                <a:lnTo>
                  <a:pt x="1164435" y="1423487"/>
                </a:lnTo>
                <a:lnTo>
                  <a:pt x="1122086" y="1443524"/>
                </a:lnTo>
                <a:lnTo>
                  <a:pt x="1078354" y="1461176"/>
                </a:lnTo>
                <a:lnTo>
                  <a:pt x="1033330" y="1476355"/>
                </a:lnTo>
                <a:lnTo>
                  <a:pt x="987109" y="1488974"/>
                </a:lnTo>
                <a:lnTo>
                  <a:pt x="939782" y="1498942"/>
                </a:lnTo>
                <a:lnTo>
                  <a:pt x="891443" y="1506171"/>
                </a:lnTo>
                <a:lnTo>
                  <a:pt x="842184" y="1510574"/>
                </a:lnTo>
                <a:lnTo>
                  <a:pt x="792099" y="1512061"/>
                </a:lnTo>
                <a:lnTo>
                  <a:pt x="741999" y="1510574"/>
                </a:lnTo>
                <a:lnTo>
                  <a:pt x="692729" y="1506171"/>
                </a:lnTo>
                <a:lnTo>
                  <a:pt x="644381" y="1498942"/>
                </a:lnTo>
                <a:lnTo>
                  <a:pt x="597046" y="1488974"/>
                </a:lnTo>
                <a:lnTo>
                  <a:pt x="550819" y="1476355"/>
                </a:lnTo>
                <a:lnTo>
                  <a:pt x="505791" y="1461176"/>
                </a:lnTo>
                <a:lnTo>
                  <a:pt x="462056" y="1443524"/>
                </a:lnTo>
                <a:lnTo>
                  <a:pt x="419706" y="1423487"/>
                </a:lnTo>
                <a:lnTo>
                  <a:pt x="378834" y="1401154"/>
                </a:lnTo>
                <a:lnTo>
                  <a:pt x="339533" y="1376615"/>
                </a:lnTo>
                <a:lnTo>
                  <a:pt x="301895" y="1349956"/>
                </a:lnTo>
                <a:lnTo>
                  <a:pt x="266014" y="1321267"/>
                </a:lnTo>
                <a:lnTo>
                  <a:pt x="231981" y="1290637"/>
                </a:lnTo>
                <a:lnTo>
                  <a:pt x="199890" y="1258153"/>
                </a:lnTo>
                <a:lnTo>
                  <a:pt x="169833" y="1223905"/>
                </a:lnTo>
                <a:lnTo>
                  <a:pt x="141903" y="1187981"/>
                </a:lnTo>
                <a:lnTo>
                  <a:pt x="116194" y="1150469"/>
                </a:lnTo>
                <a:lnTo>
                  <a:pt x="92796" y="1111458"/>
                </a:lnTo>
                <a:lnTo>
                  <a:pt x="71804" y="1071037"/>
                </a:lnTo>
                <a:lnTo>
                  <a:pt x="53311" y="1029294"/>
                </a:lnTo>
                <a:lnTo>
                  <a:pt x="37407" y="986317"/>
                </a:lnTo>
                <a:lnTo>
                  <a:pt x="24188" y="942196"/>
                </a:lnTo>
                <a:lnTo>
                  <a:pt x="13745" y="897017"/>
                </a:lnTo>
                <a:lnTo>
                  <a:pt x="6170" y="850872"/>
                </a:lnTo>
                <a:lnTo>
                  <a:pt x="1558" y="803846"/>
                </a:lnTo>
                <a:lnTo>
                  <a:pt x="0" y="756030"/>
                </a:lnTo>
                <a:close/>
              </a:path>
            </a:pathLst>
          </a:custGeom>
          <a:ln w="253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3735" y="3923284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418" y="703834"/>
                </a:moveTo>
                <a:lnTo>
                  <a:pt x="707351" y="663089"/>
                </a:lnTo>
                <a:lnTo>
                  <a:pt x="724703" y="621359"/>
                </a:lnTo>
                <a:lnTo>
                  <a:pt x="737557" y="578913"/>
                </a:lnTo>
                <a:lnTo>
                  <a:pt x="745994" y="536021"/>
                </a:lnTo>
                <a:lnTo>
                  <a:pt x="750095" y="492952"/>
                </a:lnTo>
                <a:lnTo>
                  <a:pt x="749943" y="449975"/>
                </a:lnTo>
                <a:lnTo>
                  <a:pt x="745619" y="407361"/>
                </a:lnTo>
                <a:lnTo>
                  <a:pt x="737204" y="365379"/>
                </a:lnTo>
                <a:lnTo>
                  <a:pt x="724780" y="324298"/>
                </a:lnTo>
                <a:lnTo>
                  <a:pt x="708428" y="284389"/>
                </a:lnTo>
                <a:lnTo>
                  <a:pt x="688231" y="245919"/>
                </a:lnTo>
                <a:lnTo>
                  <a:pt x="664270" y="209160"/>
                </a:lnTo>
                <a:lnTo>
                  <a:pt x="636626" y="174381"/>
                </a:lnTo>
                <a:lnTo>
                  <a:pt x="605381" y="141851"/>
                </a:lnTo>
                <a:lnTo>
                  <a:pt x="570616" y="111840"/>
                </a:lnTo>
                <a:lnTo>
                  <a:pt x="532413" y="84617"/>
                </a:lnTo>
                <a:lnTo>
                  <a:pt x="490854" y="60452"/>
                </a:lnTo>
                <a:lnTo>
                  <a:pt x="444281" y="38982"/>
                </a:lnTo>
                <a:lnTo>
                  <a:pt x="396109" y="22201"/>
                </a:lnTo>
                <a:lnTo>
                  <a:pt x="346729" y="10109"/>
                </a:lnTo>
                <a:lnTo>
                  <a:pt x="296530" y="2708"/>
                </a:lnTo>
                <a:lnTo>
                  <a:pt x="245903" y="0"/>
                </a:lnTo>
                <a:lnTo>
                  <a:pt x="195238" y="1985"/>
                </a:lnTo>
                <a:lnTo>
                  <a:pt x="144925" y="8665"/>
                </a:lnTo>
                <a:lnTo>
                  <a:pt x="95354" y="20043"/>
                </a:lnTo>
                <a:lnTo>
                  <a:pt x="46916" y="36119"/>
                </a:lnTo>
                <a:lnTo>
                  <a:pt x="0" y="56896"/>
                </a:lnTo>
                <a:lnTo>
                  <a:pt x="685418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7485" y="4164584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699" y="0"/>
                </a:moveTo>
                <a:lnTo>
                  <a:pt x="42766" y="40744"/>
                </a:lnTo>
                <a:lnTo>
                  <a:pt x="25410" y="82474"/>
                </a:lnTo>
                <a:lnTo>
                  <a:pt x="12551" y="124920"/>
                </a:lnTo>
                <a:lnTo>
                  <a:pt x="4108" y="167812"/>
                </a:lnTo>
                <a:lnTo>
                  <a:pt x="0" y="210881"/>
                </a:lnTo>
                <a:lnTo>
                  <a:pt x="144" y="253858"/>
                </a:lnTo>
                <a:lnTo>
                  <a:pt x="4461" y="296472"/>
                </a:lnTo>
                <a:lnTo>
                  <a:pt x="12870" y="338454"/>
                </a:lnTo>
                <a:lnTo>
                  <a:pt x="25288" y="379535"/>
                </a:lnTo>
                <a:lnTo>
                  <a:pt x="41635" y="419444"/>
                </a:lnTo>
                <a:lnTo>
                  <a:pt x="61830" y="457914"/>
                </a:lnTo>
                <a:lnTo>
                  <a:pt x="85792" y="494673"/>
                </a:lnTo>
                <a:lnTo>
                  <a:pt x="113440" y="529452"/>
                </a:lnTo>
                <a:lnTo>
                  <a:pt x="144692" y="561982"/>
                </a:lnTo>
                <a:lnTo>
                  <a:pt x="179467" y="591993"/>
                </a:lnTo>
                <a:lnTo>
                  <a:pt x="217685" y="619216"/>
                </a:lnTo>
                <a:lnTo>
                  <a:pt x="259263" y="643382"/>
                </a:lnTo>
                <a:lnTo>
                  <a:pt x="305837" y="664820"/>
                </a:lnTo>
                <a:lnTo>
                  <a:pt x="354008" y="681583"/>
                </a:lnTo>
                <a:lnTo>
                  <a:pt x="403389" y="693668"/>
                </a:lnTo>
                <a:lnTo>
                  <a:pt x="453588" y="701070"/>
                </a:lnTo>
                <a:lnTo>
                  <a:pt x="504215" y="703786"/>
                </a:lnTo>
                <a:lnTo>
                  <a:pt x="554880" y="701812"/>
                </a:lnTo>
                <a:lnTo>
                  <a:pt x="605193" y="695144"/>
                </a:lnTo>
                <a:lnTo>
                  <a:pt x="654764" y="683778"/>
                </a:lnTo>
                <a:lnTo>
                  <a:pt x="703202" y="667710"/>
                </a:lnTo>
                <a:lnTo>
                  <a:pt x="750118" y="646938"/>
                </a:lnTo>
                <a:lnTo>
                  <a:pt x="64699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42692" y="3987672"/>
            <a:ext cx="1419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206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19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38"/>
                </a:lnTo>
                <a:lnTo>
                  <a:pt x="20736" y="1109788"/>
                </a:lnTo>
                <a:lnTo>
                  <a:pt x="44819" y="1147683"/>
                </a:lnTo>
                <a:lnTo>
                  <a:pt x="76415" y="1179296"/>
                </a:lnTo>
                <a:lnTo>
                  <a:pt x="114297" y="1203397"/>
                </a:lnTo>
                <a:lnTo>
                  <a:pt x="157242" y="1218759"/>
                </a:lnTo>
                <a:lnTo>
                  <a:pt x="204025" y="1224152"/>
                </a:lnTo>
                <a:lnTo>
                  <a:pt x="1668119" y="1224152"/>
                </a:lnTo>
                <a:lnTo>
                  <a:pt x="1714934" y="1218759"/>
                </a:lnTo>
                <a:lnTo>
                  <a:pt x="1757899" y="1203397"/>
                </a:lnTo>
                <a:lnTo>
                  <a:pt x="1795792" y="1179296"/>
                </a:lnTo>
                <a:lnTo>
                  <a:pt x="1827391" y="1147683"/>
                </a:lnTo>
                <a:lnTo>
                  <a:pt x="1851475" y="1109788"/>
                </a:lnTo>
                <a:lnTo>
                  <a:pt x="1866821" y="1066838"/>
                </a:lnTo>
                <a:lnTo>
                  <a:pt x="1872208" y="1020063"/>
                </a:lnTo>
                <a:lnTo>
                  <a:pt x="1872208" y="203961"/>
                </a:lnTo>
                <a:lnTo>
                  <a:pt x="1866821" y="157194"/>
                </a:lnTo>
                <a:lnTo>
                  <a:pt x="1851475" y="114262"/>
                </a:lnTo>
                <a:lnTo>
                  <a:pt x="1827391" y="76392"/>
                </a:lnTo>
                <a:lnTo>
                  <a:pt x="1795792" y="44806"/>
                </a:lnTo>
                <a:lnTo>
                  <a:pt x="1757899" y="20730"/>
                </a:lnTo>
                <a:lnTo>
                  <a:pt x="1714934" y="5386"/>
                </a:lnTo>
                <a:lnTo>
                  <a:pt x="16681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206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119" y="0"/>
                </a:lnTo>
                <a:lnTo>
                  <a:pt x="1714934" y="5386"/>
                </a:lnTo>
                <a:lnTo>
                  <a:pt x="1757899" y="20730"/>
                </a:lnTo>
                <a:lnTo>
                  <a:pt x="1795792" y="44806"/>
                </a:lnTo>
                <a:lnTo>
                  <a:pt x="1827391" y="76392"/>
                </a:lnTo>
                <a:lnTo>
                  <a:pt x="1851475" y="114262"/>
                </a:lnTo>
                <a:lnTo>
                  <a:pt x="1866821" y="157194"/>
                </a:lnTo>
                <a:lnTo>
                  <a:pt x="1872208" y="203961"/>
                </a:lnTo>
                <a:lnTo>
                  <a:pt x="1872208" y="1020063"/>
                </a:lnTo>
                <a:lnTo>
                  <a:pt x="1866821" y="1066838"/>
                </a:lnTo>
                <a:lnTo>
                  <a:pt x="1851475" y="1109788"/>
                </a:lnTo>
                <a:lnTo>
                  <a:pt x="1827391" y="1147683"/>
                </a:lnTo>
                <a:lnTo>
                  <a:pt x="1795792" y="1179296"/>
                </a:lnTo>
                <a:lnTo>
                  <a:pt x="1757899" y="1203397"/>
                </a:lnTo>
                <a:lnTo>
                  <a:pt x="1714934" y="1218759"/>
                </a:lnTo>
                <a:lnTo>
                  <a:pt x="1668119" y="1224152"/>
                </a:lnTo>
                <a:lnTo>
                  <a:pt x="204025" y="1224152"/>
                </a:lnTo>
                <a:lnTo>
                  <a:pt x="157242" y="1218759"/>
                </a:lnTo>
                <a:lnTo>
                  <a:pt x="114297" y="1203397"/>
                </a:lnTo>
                <a:lnTo>
                  <a:pt x="76415" y="1179296"/>
                </a:lnTo>
                <a:lnTo>
                  <a:pt x="44819" y="1147683"/>
                </a:lnTo>
                <a:lnTo>
                  <a:pt x="20736" y="1109788"/>
                </a:lnTo>
                <a:lnTo>
                  <a:pt x="5388" y="106683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224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224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8164" y="3968242"/>
            <a:ext cx="116840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92315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8" y="1290764"/>
                </a:lnTo>
                <a:lnTo>
                  <a:pt x="1384264" y="1258280"/>
                </a:lnTo>
                <a:lnTo>
                  <a:pt x="1410276" y="1228645"/>
                </a:lnTo>
                <a:lnTo>
                  <a:pt x="788130" y="1228645"/>
                </a:lnTo>
                <a:lnTo>
                  <a:pt x="737503" y="1225925"/>
                </a:lnTo>
                <a:lnTo>
                  <a:pt x="687304" y="1218512"/>
                </a:lnTo>
                <a:lnTo>
                  <a:pt x="637924" y="1206408"/>
                </a:lnTo>
                <a:lnTo>
                  <a:pt x="589752" y="1189618"/>
                </a:lnTo>
                <a:lnTo>
                  <a:pt x="543178" y="1168145"/>
                </a:lnTo>
                <a:lnTo>
                  <a:pt x="501598" y="1144002"/>
                </a:lnTo>
                <a:lnTo>
                  <a:pt x="463377" y="1116797"/>
                </a:lnTo>
                <a:lnTo>
                  <a:pt x="428597" y="1086802"/>
                </a:lnTo>
                <a:lnTo>
                  <a:pt x="397339" y="1054286"/>
                </a:lnTo>
                <a:lnTo>
                  <a:pt x="369684" y="1019519"/>
                </a:lnTo>
                <a:lnTo>
                  <a:pt x="345715" y="982770"/>
                </a:lnTo>
                <a:lnTo>
                  <a:pt x="325512" y="944309"/>
                </a:lnTo>
                <a:lnTo>
                  <a:pt x="309158" y="904407"/>
                </a:lnTo>
                <a:lnTo>
                  <a:pt x="296734" y="863332"/>
                </a:lnTo>
                <a:lnTo>
                  <a:pt x="288322" y="821354"/>
                </a:lnTo>
                <a:lnTo>
                  <a:pt x="284003" y="778743"/>
                </a:lnTo>
                <a:lnTo>
                  <a:pt x="283859" y="735769"/>
                </a:lnTo>
                <a:lnTo>
                  <a:pt x="287971" y="692702"/>
                </a:lnTo>
                <a:lnTo>
                  <a:pt x="296421" y="649810"/>
                </a:lnTo>
                <a:lnTo>
                  <a:pt x="309290" y="607365"/>
                </a:lnTo>
                <a:lnTo>
                  <a:pt x="326661" y="565635"/>
                </a:lnTo>
                <a:lnTo>
                  <a:pt x="348614" y="524890"/>
                </a:lnTo>
                <a:lnTo>
                  <a:pt x="745445" y="524890"/>
                </a:lnTo>
                <a:lnTo>
                  <a:pt x="550036" y="340487"/>
                </a:lnTo>
                <a:lnTo>
                  <a:pt x="596987" y="319710"/>
                </a:lnTo>
                <a:lnTo>
                  <a:pt x="645453" y="303634"/>
                </a:lnTo>
                <a:lnTo>
                  <a:pt x="695045" y="292256"/>
                </a:lnTo>
                <a:lnTo>
                  <a:pt x="745375" y="285576"/>
                </a:lnTo>
                <a:lnTo>
                  <a:pt x="796051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8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445" y="524890"/>
                </a:moveTo>
                <a:lnTo>
                  <a:pt x="348614" y="524890"/>
                </a:lnTo>
                <a:lnTo>
                  <a:pt x="1034033" y="1171702"/>
                </a:lnTo>
                <a:lnTo>
                  <a:pt x="987117" y="1192509"/>
                </a:lnTo>
                <a:lnTo>
                  <a:pt x="938679" y="1208603"/>
                </a:lnTo>
                <a:lnTo>
                  <a:pt x="889108" y="1219988"/>
                </a:lnTo>
                <a:lnTo>
                  <a:pt x="838795" y="1226667"/>
                </a:lnTo>
                <a:lnTo>
                  <a:pt x="788130" y="1228645"/>
                </a:lnTo>
                <a:lnTo>
                  <a:pt x="1410276" y="1228645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2" y="987425"/>
                </a:lnTo>
                <a:lnTo>
                  <a:pt x="745445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51" y="283590"/>
                </a:lnTo>
                <a:lnTo>
                  <a:pt x="846686" y="286299"/>
                </a:lnTo>
                <a:lnTo>
                  <a:pt x="896890" y="293700"/>
                </a:lnTo>
                <a:lnTo>
                  <a:pt x="946272" y="305792"/>
                </a:lnTo>
                <a:lnTo>
                  <a:pt x="994445" y="322573"/>
                </a:lnTo>
                <a:lnTo>
                  <a:pt x="1041018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2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92315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157"/>
                </a:moveTo>
                <a:lnTo>
                  <a:pt x="1558" y="708341"/>
                </a:lnTo>
                <a:lnTo>
                  <a:pt x="6170" y="661314"/>
                </a:lnTo>
                <a:lnTo>
                  <a:pt x="13745" y="615166"/>
                </a:lnTo>
                <a:lnTo>
                  <a:pt x="24188" y="569984"/>
                </a:lnTo>
                <a:lnTo>
                  <a:pt x="37407" y="525859"/>
                </a:lnTo>
                <a:lnTo>
                  <a:pt x="53311" y="482877"/>
                </a:lnTo>
                <a:lnTo>
                  <a:pt x="71804" y="441128"/>
                </a:lnTo>
                <a:lnTo>
                  <a:pt x="92796" y="400701"/>
                </a:lnTo>
                <a:lnTo>
                  <a:pt x="116194" y="361684"/>
                </a:lnTo>
                <a:lnTo>
                  <a:pt x="141903" y="324165"/>
                </a:lnTo>
                <a:lnTo>
                  <a:pt x="169833" y="288234"/>
                </a:lnTo>
                <a:lnTo>
                  <a:pt x="199890" y="253978"/>
                </a:lnTo>
                <a:lnTo>
                  <a:pt x="231981" y="221487"/>
                </a:lnTo>
                <a:lnTo>
                  <a:pt x="266014" y="190850"/>
                </a:lnTo>
                <a:lnTo>
                  <a:pt x="301895" y="162154"/>
                </a:lnTo>
                <a:lnTo>
                  <a:pt x="339533" y="135488"/>
                </a:lnTo>
                <a:lnTo>
                  <a:pt x="378834" y="110942"/>
                </a:lnTo>
                <a:lnTo>
                  <a:pt x="419706" y="88603"/>
                </a:lnTo>
                <a:lnTo>
                  <a:pt x="462056" y="68560"/>
                </a:lnTo>
                <a:lnTo>
                  <a:pt x="505791" y="50902"/>
                </a:lnTo>
                <a:lnTo>
                  <a:pt x="550819" y="35718"/>
                </a:lnTo>
                <a:lnTo>
                  <a:pt x="597046" y="23096"/>
                </a:lnTo>
                <a:lnTo>
                  <a:pt x="644381" y="13124"/>
                </a:lnTo>
                <a:lnTo>
                  <a:pt x="692729" y="5892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2"/>
                </a:lnTo>
                <a:lnTo>
                  <a:pt x="939782" y="13124"/>
                </a:lnTo>
                <a:lnTo>
                  <a:pt x="987109" y="23096"/>
                </a:lnTo>
                <a:lnTo>
                  <a:pt x="1033330" y="35718"/>
                </a:lnTo>
                <a:lnTo>
                  <a:pt x="1078354" y="50902"/>
                </a:lnTo>
                <a:lnTo>
                  <a:pt x="1122086" y="68560"/>
                </a:lnTo>
                <a:lnTo>
                  <a:pt x="1164435" y="88603"/>
                </a:lnTo>
                <a:lnTo>
                  <a:pt x="1205306" y="110942"/>
                </a:lnTo>
                <a:lnTo>
                  <a:pt x="1244608" y="135488"/>
                </a:lnTo>
                <a:lnTo>
                  <a:pt x="1282248" y="162154"/>
                </a:lnTo>
                <a:lnTo>
                  <a:pt x="1318132" y="190850"/>
                </a:lnTo>
                <a:lnTo>
                  <a:pt x="1352168" y="221487"/>
                </a:lnTo>
                <a:lnTo>
                  <a:pt x="1384264" y="253978"/>
                </a:lnTo>
                <a:lnTo>
                  <a:pt x="1414325" y="288234"/>
                </a:lnTo>
                <a:lnTo>
                  <a:pt x="1442259" y="324165"/>
                </a:lnTo>
                <a:lnTo>
                  <a:pt x="1467974" y="361684"/>
                </a:lnTo>
                <a:lnTo>
                  <a:pt x="1491376" y="400701"/>
                </a:lnTo>
                <a:lnTo>
                  <a:pt x="1512372" y="441128"/>
                </a:lnTo>
                <a:lnTo>
                  <a:pt x="1530871" y="482877"/>
                </a:lnTo>
                <a:lnTo>
                  <a:pt x="1546778" y="525859"/>
                </a:lnTo>
                <a:lnTo>
                  <a:pt x="1560001" y="569984"/>
                </a:lnTo>
                <a:lnTo>
                  <a:pt x="1570448" y="615166"/>
                </a:lnTo>
                <a:lnTo>
                  <a:pt x="1578025" y="661314"/>
                </a:lnTo>
                <a:lnTo>
                  <a:pt x="1582639" y="708341"/>
                </a:lnTo>
                <a:lnTo>
                  <a:pt x="1584198" y="756157"/>
                </a:lnTo>
                <a:lnTo>
                  <a:pt x="1582639" y="803973"/>
                </a:lnTo>
                <a:lnTo>
                  <a:pt x="1578025" y="850999"/>
                </a:lnTo>
                <a:lnTo>
                  <a:pt x="1570448" y="897144"/>
                </a:lnTo>
                <a:lnTo>
                  <a:pt x="1560001" y="942323"/>
                </a:lnTo>
                <a:lnTo>
                  <a:pt x="1546778" y="986444"/>
                </a:lnTo>
                <a:lnTo>
                  <a:pt x="1530871" y="1029421"/>
                </a:lnTo>
                <a:lnTo>
                  <a:pt x="1512372" y="1071164"/>
                </a:lnTo>
                <a:lnTo>
                  <a:pt x="1491376" y="1111585"/>
                </a:lnTo>
                <a:lnTo>
                  <a:pt x="1467974" y="1150596"/>
                </a:lnTo>
                <a:lnTo>
                  <a:pt x="1442259" y="1188108"/>
                </a:lnTo>
                <a:lnTo>
                  <a:pt x="1414325" y="1224032"/>
                </a:lnTo>
                <a:lnTo>
                  <a:pt x="1384264" y="1258280"/>
                </a:lnTo>
                <a:lnTo>
                  <a:pt x="1352168" y="1290764"/>
                </a:lnTo>
                <a:lnTo>
                  <a:pt x="1318132" y="1321394"/>
                </a:lnTo>
                <a:lnTo>
                  <a:pt x="1282248" y="1350083"/>
                </a:lnTo>
                <a:lnTo>
                  <a:pt x="1244608" y="1376742"/>
                </a:lnTo>
                <a:lnTo>
                  <a:pt x="1205306" y="1401281"/>
                </a:lnTo>
                <a:lnTo>
                  <a:pt x="1164435" y="1423614"/>
                </a:lnTo>
                <a:lnTo>
                  <a:pt x="1122086" y="1443651"/>
                </a:lnTo>
                <a:lnTo>
                  <a:pt x="1078354" y="1461303"/>
                </a:lnTo>
                <a:lnTo>
                  <a:pt x="1033330" y="1476482"/>
                </a:lnTo>
                <a:lnTo>
                  <a:pt x="987109" y="1489101"/>
                </a:lnTo>
                <a:lnTo>
                  <a:pt x="939782" y="1499069"/>
                </a:lnTo>
                <a:lnTo>
                  <a:pt x="891443" y="1506298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8"/>
                </a:lnTo>
                <a:lnTo>
                  <a:pt x="644381" y="1499069"/>
                </a:lnTo>
                <a:lnTo>
                  <a:pt x="597046" y="1489101"/>
                </a:lnTo>
                <a:lnTo>
                  <a:pt x="550819" y="1476482"/>
                </a:lnTo>
                <a:lnTo>
                  <a:pt x="505791" y="1461303"/>
                </a:lnTo>
                <a:lnTo>
                  <a:pt x="462056" y="1443651"/>
                </a:lnTo>
                <a:lnTo>
                  <a:pt x="419706" y="1423614"/>
                </a:lnTo>
                <a:lnTo>
                  <a:pt x="378834" y="1401281"/>
                </a:lnTo>
                <a:lnTo>
                  <a:pt x="339533" y="1376742"/>
                </a:lnTo>
                <a:lnTo>
                  <a:pt x="301895" y="1350083"/>
                </a:lnTo>
                <a:lnTo>
                  <a:pt x="266014" y="1321394"/>
                </a:lnTo>
                <a:lnTo>
                  <a:pt x="231981" y="1290764"/>
                </a:lnTo>
                <a:lnTo>
                  <a:pt x="199890" y="1258280"/>
                </a:lnTo>
                <a:lnTo>
                  <a:pt x="169833" y="1224032"/>
                </a:lnTo>
                <a:lnTo>
                  <a:pt x="141903" y="1188108"/>
                </a:lnTo>
                <a:lnTo>
                  <a:pt x="116194" y="1150596"/>
                </a:lnTo>
                <a:lnTo>
                  <a:pt x="92796" y="1111585"/>
                </a:lnTo>
                <a:lnTo>
                  <a:pt x="71804" y="1071164"/>
                </a:lnTo>
                <a:lnTo>
                  <a:pt x="53311" y="1029421"/>
                </a:lnTo>
                <a:lnTo>
                  <a:pt x="37407" y="986444"/>
                </a:lnTo>
                <a:lnTo>
                  <a:pt x="24188" y="942323"/>
                </a:lnTo>
                <a:lnTo>
                  <a:pt x="13745" y="897144"/>
                </a:lnTo>
                <a:lnTo>
                  <a:pt x="6170" y="850999"/>
                </a:lnTo>
                <a:lnTo>
                  <a:pt x="1558" y="803973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42352" y="39038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546" y="703834"/>
                </a:moveTo>
                <a:lnTo>
                  <a:pt x="707478" y="663089"/>
                </a:lnTo>
                <a:lnTo>
                  <a:pt x="724830" y="621359"/>
                </a:lnTo>
                <a:lnTo>
                  <a:pt x="737684" y="578913"/>
                </a:lnTo>
                <a:lnTo>
                  <a:pt x="746121" y="536021"/>
                </a:lnTo>
                <a:lnTo>
                  <a:pt x="750222" y="492952"/>
                </a:lnTo>
                <a:lnTo>
                  <a:pt x="750070" y="449975"/>
                </a:lnTo>
                <a:lnTo>
                  <a:pt x="745746" y="407361"/>
                </a:lnTo>
                <a:lnTo>
                  <a:pt x="737331" y="365379"/>
                </a:lnTo>
                <a:lnTo>
                  <a:pt x="724907" y="324298"/>
                </a:lnTo>
                <a:lnTo>
                  <a:pt x="708555" y="284389"/>
                </a:lnTo>
                <a:lnTo>
                  <a:pt x="688358" y="245919"/>
                </a:lnTo>
                <a:lnTo>
                  <a:pt x="664397" y="209160"/>
                </a:lnTo>
                <a:lnTo>
                  <a:pt x="636753" y="174381"/>
                </a:lnTo>
                <a:lnTo>
                  <a:pt x="605508" y="141851"/>
                </a:lnTo>
                <a:lnTo>
                  <a:pt x="570743" y="111840"/>
                </a:lnTo>
                <a:lnTo>
                  <a:pt x="532540" y="84617"/>
                </a:lnTo>
                <a:lnTo>
                  <a:pt x="490981" y="60452"/>
                </a:lnTo>
                <a:lnTo>
                  <a:pt x="444408" y="38982"/>
                </a:lnTo>
                <a:lnTo>
                  <a:pt x="396235" y="22201"/>
                </a:lnTo>
                <a:lnTo>
                  <a:pt x="346853" y="10109"/>
                </a:lnTo>
                <a:lnTo>
                  <a:pt x="296649" y="2708"/>
                </a:lnTo>
                <a:lnTo>
                  <a:pt x="246014" y="0"/>
                </a:lnTo>
                <a:lnTo>
                  <a:pt x="195338" y="1985"/>
                </a:lnTo>
                <a:lnTo>
                  <a:pt x="145008" y="8665"/>
                </a:lnTo>
                <a:lnTo>
                  <a:pt x="95416" y="20043"/>
                </a:lnTo>
                <a:lnTo>
                  <a:pt x="46950" y="36119"/>
                </a:lnTo>
                <a:lnTo>
                  <a:pt x="0" y="56896"/>
                </a:lnTo>
                <a:lnTo>
                  <a:pt x="685546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76174" y="41451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755" y="0"/>
                </a:moveTo>
                <a:lnTo>
                  <a:pt x="42802" y="40744"/>
                </a:lnTo>
                <a:lnTo>
                  <a:pt x="25431" y="82474"/>
                </a:lnTo>
                <a:lnTo>
                  <a:pt x="12562" y="124919"/>
                </a:lnTo>
                <a:lnTo>
                  <a:pt x="4112" y="167811"/>
                </a:lnTo>
                <a:lnTo>
                  <a:pt x="0" y="210878"/>
                </a:lnTo>
                <a:lnTo>
                  <a:pt x="144" y="253852"/>
                </a:lnTo>
                <a:lnTo>
                  <a:pt x="4463" y="296463"/>
                </a:lnTo>
                <a:lnTo>
                  <a:pt x="12875" y="338441"/>
                </a:lnTo>
                <a:lnTo>
                  <a:pt x="25299" y="379516"/>
                </a:lnTo>
                <a:lnTo>
                  <a:pt x="41653" y="419418"/>
                </a:lnTo>
                <a:lnTo>
                  <a:pt x="61856" y="457879"/>
                </a:lnTo>
                <a:lnTo>
                  <a:pt x="85825" y="494628"/>
                </a:lnTo>
                <a:lnTo>
                  <a:pt x="113479" y="529395"/>
                </a:lnTo>
                <a:lnTo>
                  <a:pt x="144738" y="561911"/>
                </a:lnTo>
                <a:lnTo>
                  <a:pt x="179518" y="591906"/>
                </a:lnTo>
                <a:lnTo>
                  <a:pt x="217739" y="619111"/>
                </a:lnTo>
                <a:lnTo>
                  <a:pt x="259319" y="643255"/>
                </a:lnTo>
                <a:lnTo>
                  <a:pt x="305892" y="664727"/>
                </a:lnTo>
                <a:lnTo>
                  <a:pt x="354064" y="681517"/>
                </a:lnTo>
                <a:lnTo>
                  <a:pt x="403445" y="693621"/>
                </a:lnTo>
                <a:lnTo>
                  <a:pt x="453644" y="701034"/>
                </a:lnTo>
                <a:lnTo>
                  <a:pt x="504271" y="703754"/>
                </a:lnTo>
                <a:lnTo>
                  <a:pt x="554936" y="701776"/>
                </a:lnTo>
                <a:lnTo>
                  <a:pt x="605249" y="695097"/>
                </a:lnTo>
                <a:lnTo>
                  <a:pt x="654820" y="683712"/>
                </a:lnTo>
                <a:lnTo>
                  <a:pt x="703258" y="667618"/>
                </a:lnTo>
                <a:lnTo>
                  <a:pt x="750174" y="646811"/>
                </a:lnTo>
                <a:lnTo>
                  <a:pt x="64755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72325" y="3968242"/>
            <a:ext cx="1419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7289983" y="3961020"/>
            <a:ext cx="1215376" cy="826754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2848299" y="3961020"/>
            <a:ext cx="1215376" cy="826754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5033337" y="3915271"/>
            <a:ext cx="1267565" cy="89465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1" y="3779409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3925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2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3925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2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9952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9952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29580" y="4006850"/>
            <a:ext cx="1274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206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19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38"/>
                </a:lnTo>
                <a:lnTo>
                  <a:pt x="20736" y="1109788"/>
                </a:lnTo>
                <a:lnTo>
                  <a:pt x="44819" y="1147683"/>
                </a:lnTo>
                <a:lnTo>
                  <a:pt x="76415" y="1179296"/>
                </a:lnTo>
                <a:lnTo>
                  <a:pt x="114297" y="1203397"/>
                </a:lnTo>
                <a:lnTo>
                  <a:pt x="157242" y="1218759"/>
                </a:lnTo>
                <a:lnTo>
                  <a:pt x="204025" y="1224152"/>
                </a:lnTo>
                <a:lnTo>
                  <a:pt x="1668119" y="1224152"/>
                </a:lnTo>
                <a:lnTo>
                  <a:pt x="1714934" y="1218759"/>
                </a:lnTo>
                <a:lnTo>
                  <a:pt x="1757899" y="1203397"/>
                </a:lnTo>
                <a:lnTo>
                  <a:pt x="1795792" y="1179296"/>
                </a:lnTo>
                <a:lnTo>
                  <a:pt x="1827391" y="1147683"/>
                </a:lnTo>
                <a:lnTo>
                  <a:pt x="1851475" y="1109788"/>
                </a:lnTo>
                <a:lnTo>
                  <a:pt x="1866821" y="1066838"/>
                </a:lnTo>
                <a:lnTo>
                  <a:pt x="1872208" y="1020063"/>
                </a:lnTo>
                <a:lnTo>
                  <a:pt x="1872208" y="203961"/>
                </a:lnTo>
                <a:lnTo>
                  <a:pt x="1866821" y="157194"/>
                </a:lnTo>
                <a:lnTo>
                  <a:pt x="1851475" y="114262"/>
                </a:lnTo>
                <a:lnTo>
                  <a:pt x="1827391" y="76392"/>
                </a:lnTo>
                <a:lnTo>
                  <a:pt x="1795792" y="44806"/>
                </a:lnTo>
                <a:lnTo>
                  <a:pt x="1757899" y="20730"/>
                </a:lnTo>
                <a:lnTo>
                  <a:pt x="1714934" y="5386"/>
                </a:lnTo>
                <a:lnTo>
                  <a:pt x="16681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206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119" y="0"/>
                </a:lnTo>
                <a:lnTo>
                  <a:pt x="1714934" y="5386"/>
                </a:lnTo>
                <a:lnTo>
                  <a:pt x="1757899" y="20730"/>
                </a:lnTo>
                <a:lnTo>
                  <a:pt x="1795792" y="44806"/>
                </a:lnTo>
                <a:lnTo>
                  <a:pt x="1827391" y="76392"/>
                </a:lnTo>
                <a:lnTo>
                  <a:pt x="1851475" y="114262"/>
                </a:lnTo>
                <a:lnTo>
                  <a:pt x="1866821" y="157194"/>
                </a:lnTo>
                <a:lnTo>
                  <a:pt x="1872208" y="203961"/>
                </a:lnTo>
                <a:lnTo>
                  <a:pt x="1872208" y="1020063"/>
                </a:lnTo>
                <a:lnTo>
                  <a:pt x="1866821" y="1066838"/>
                </a:lnTo>
                <a:lnTo>
                  <a:pt x="1851475" y="1109788"/>
                </a:lnTo>
                <a:lnTo>
                  <a:pt x="1827391" y="1147683"/>
                </a:lnTo>
                <a:lnTo>
                  <a:pt x="1795792" y="1179296"/>
                </a:lnTo>
                <a:lnTo>
                  <a:pt x="1757899" y="1203397"/>
                </a:lnTo>
                <a:lnTo>
                  <a:pt x="1714934" y="1218759"/>
                </a:lnTo>
                <a:lnTo>
                  <a:pt x="1668119" y="1224152"/>
                </a:lnTo>
                <a:lnTo>
                  <a:pt x="204025" y="1224152"/>
                </a:lnTo>
                <a:lnTo>
                  <a:pt x="157242" y="1218759"/>
                </a:lnTo>
                <a:lnTo>
                  <a:pt x="114297" y="1203397"/>
                </a:lnTo>
                <a:lnTo>
                  <a:pt x="76415" y="1179296"/>
                </a:lnTo>
                <a:lnTo>
                  <a:pt x="44819" y="1147683"/>
                </a:lnTo>
                <a:lnTo>
                  <a:pt x="20736" y="1109788"/>
                </a:lnTo>
                <a:lnTo>
                  <a:pt x="5388" y="106683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224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224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8164" y="3968242"/>
            <a:ext cx="116840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306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0306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00061" y="3987672"/>
            <a:ext cx="1546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</a:t>
            </a:r>
            <a:r>
              <a:rPr sz="4800" spc="-5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AH!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19552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93"/>
                </a:lnTo>
                <a:lnTo>
                  <a:pt x="114309" y="20755"/>
                </a:lnTo>
                <a:lnTo>
                  <a:pt x="76416" y="44856"/>
                </a:lnTo>
                <a:lnTo>
                  <a:pt x="44816" y="76469"/>
                </a:lnTo>
                <a:lnTo>
                  <a:pt x="20733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3" y="1109890"/>
                </a:lnTo>
                <a:lnTo>
                  <a:pt x="44816" y="1147760"/>
                </a:lnTo>
                <a:lnTo>
                  <a:pt x="76416" y="1179346"/>
                </a:lnTo>
                <a:lnTo>
                  <a:pt x="114309" y="1203422"/>
                </a:lnTo>
                <a:lnTo>
                  <a:pt x="157274" y="1218766"/>
                </a:lnTo>
                <a:lnTo>
                  <a:pt x="204089" y="1224153"/>
                </a:lnTo>
                <a:lnTo>
                  <a:pt x="1668145" y="1224153"/>
                </a:lnTo>
                <a:lnTo>
                  <a:pt x="1714959" y="1218766"/>
                </a:lnTo>
                <a:lnTo>
                  <a:pt x="1757924" y="1203422"/>
                </a:lnTo>
                <a:lnTo>
                  <a:pt x="1795817" y="1179346"/>
                </a:lnTo>
                <a:lnTo>
                  <a:pt x="1827417" y="1147760"/>
                </a:lnTo>
                <a:lnTo>
                  <a:pt x="1851500" y="1109890"/>
                </a:lnTo>
                <a:lnTo>
                  <a:pt x="1866847" y="1066958"/>
                </a:lnTo>
                <a:lnTo>
                  <a:pt x="1872234" y="1020191"/>
                </a:lnTo>
                <a:lnTo>
                  <a:pt x="1872234" y="204089"/>
                </a:lnTo>
                <a:lnTo>
                  <a:pt x="1866847" y="157314"/>
                </a:lnTo>
                <a:lnTo>
                  <a:pt x="1851500" y="114364"/>
                </a:lnTo>
                <a:lnTo>
                  <a:pt x="1827417" y="76469"/>
                </a:lnTo>
                <a:lnTo>
                  <a:pt x="1795817" y="44856"/>
                </a:lnTo>
                <a:lnTo>
                  <a:pt x="1757924" y="20755"/>
                </a:lnTo>
                <a:lnTo>
                  <a:pt x="171495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9552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86" y="157314"/>
                </a:lnTo>
                <a:lnTo>
                  <a:pt x="20733" y="114364"/>
                </a:lnTo>
                <a:lnTo>
                  <a:pt x="44816" y="76469"/>
                </a:lnTo>
                <a:lnTo>
                  <a:pt x="76416" y="44856"/>
                </a:lnTo>
                <a:lnTo>
                  <a:pt x="114309" y="20755"/>
                </a:lnTo>
                <a:lnTo>
                  <a:pt x="157274" y="5393"/>
                </a:lnTo>
                <a:lnTo>
                  <a:pt x="204089" y="0"/>
                </a:lnTo>
                <a:lnTo>
                  <a:pt x="1668145" y="0"/>
                </a:lnTo>
                <a:lnTo>
                  <a:pt x="1714959" y="5393"/>
                </a:lnTo>
                <a:lnTo>
                  <a:pt x="1757924" y="20755"/>
                </a:lnTo>
                <a:lnTo>
                  <a:pt x="1795817" y="44856"/>
                </a:lnTo>
                <a:lnTo>
                  <a:pt x="1827417" y="76469"/>
                </a:lnTo>
                <a:lnTo>
                  <a:pt x="1851500" y="114364"/>
                </a:lnTo>
                <a:lnTo>
                  <a:pt x="1866847" y="157314"/>
                </a:lnTo>
                <a:lnTo>
                  <a:pt x="1872234" y="204089"/>
                </a:lnTo>
                <a:lnTo>
                  <a:pt x="1872234" y="1020191"/>
                </a:lnTo>
                <a:lnTo>
                  <a:pt x="1866847" y="1066958"/>
                </a:lnTo>
                <a:lnTo>
                  <a:pt x="1851500" y="1109890"/>
                </a:lnTo>
                <a:lnTo>
                  <a:pt x="1827417" y="1147760"/>
                </a:lnTo>
                <a:lnTo>
                  <a:pt x="1795817" y="1179346"/>
                </a:lnTo>
                <a:lnTo>
                  <a:pt x="1757924" y="1203422"/>
                </a:lnTo>
                <a:lnTo>
                  <a:pt x="1714959" y="1218766"/>
                </a:lnTo>
                <a:lnTo>
                  <a:pt x="1668145" y="1224153"/>
                </a:lnTo>
                <a:lnTo>
                  <a:pt x="204089" y="1224153"/>
                </a:lnTo>
                <a:lnTo>
                  <a:pt x="157274" y="1218766"/>
                </a:lnTo>
                <a:lnTo>
                  <a:pt x="114309" y="1203422"/>
                </a:lnTo>
                <a:lnTo>
                  <a:pt x="76416" y="1179346"/>
                </a:lnTo>
                <a:lnTo>
                  <a:pt x="44816" y="1147760"/>
                </a:lnTo>
                <a:lnTo>
                  <a:pt x="20733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1561" y="3960838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5" y="830999"/>
                </a:lnTo>
                <a:lnTo>
                  <a:pt x="1728215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1561" y="3960838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5" y="830999"/>
                </a:lnTo>
                <a:lnTo>
                  <a:pt x="1728215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0810" y="3968242"/>
            <a:ext cx="1546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</a:t>
            </a:r>
            <a:r>
              <a:rPr sz="4800" spc="-5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AH!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7160386" y="3837176"/>
            <a:ext cx="1485900" cy="1076325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2673709" y="3837175"/>
            <a:ext cx="1485900" cy="1076325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5033337" y="3915271"/>
            <a:ext cx="1267565" cy="89465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4" y="3821466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4323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4323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4333" y="4006850"/>
            <a:ext cx="1274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93" y="157314"/>
                </a:lnTo>
                <a:lnTo>
                  <a:pt x="20755" y="114364"/>
                </a:lnTo>
                <a:lnTo>
                  <a:pt x="44856" y="76469"/>
                </a:lnTo>
                <a:lnTo>
                  <a:pt x="76469" y="44856"/>
                </a:lnTo>
                <a:lnTo>
                  <a:pt x="114364" y="20755"/>
                </a:lnTo>
                <a:lnTo>
                  <a:pt x="157314" y="5393"/>
                </a:lnTo>
                <a:lnTo>
                  <a:pt x="204088" y="0"/>
                </a:lnTo>
                <a:lnTo>
                  <a:pt x="1668271" y="0"/>
                </a:lnTo>
                <a:lnTo>
                  <a:pt x="1715039" y="5393"/>
                </a:lnTo>
                <a:lnTo>
                  <a:pt x="1757971" y="20755"/>
                </a:lnTo>
                <a:lnTo>
                  <a:pt x="1795841" y="44856"/>
                </a:lnTo>
                <a:lnTo>
                  <a:pt x="1827427" y="76469"/>
                </a:lnTo>
                <a:lnTo>
                  <a:pt x="1851503" y="114364"/>
                </a:lnTo>
                <a:lnTo>
                  <a:pt x="1866847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7" y="1066958"/>
                </a:lnTo>
                <a:lnTo>
                  <a:pt x="1851503" y="1109890"/>
                </a:lnTo>
                <a:lnTo>
                  <a:pt x="1827427" y="1147760"/>
                </a:lnTo>
                <a:lnTo>
                  <a:pt x="1795841" y="1179346"/>
                </a:lnTo>
                <a:lnTo>
                  <a:pt x="1757971" y="1203422"/>
                </a:lnTo>
                <a:lnTo>
                  <a:pt x="1715039" y="1218766"/>
                </a:lnTo>
                <a:lnTo>
                  <a:pt x="1668271" y="1224153"/>
                </a:lnTo>
                <a:lnTo>
                  <a:pt x="204088" y="1224153"/>
                </a:lnTo>
                <a:lnTo>
                  <a:pt x="157314" y="1218766"/>
                </a:lnTo>
                <a:lnTo>
                  <a:pt x="114364" y="1203422"/>
                </a:lnTo>
                <a:lnTo>
                  <a:pt x="76469" y="1179346"/>
                </a:lnTo>
                <a:lnTo>
                  <a:pt x="44856" y="1147760"/>
                </a:lnTo>
                <a:lnTo>
                  <a:pt x="20755" y="1109890"/>
                </a:lnTo>
                <a:lnTo>
                  <a:pt x="5393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17367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8696" y="3771391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84" y="0"/>
                </a:moveTo>
                <a:lnTo>
                  <a:pt x="156019" y="0"/>
                </a:lnTo>
                <a:lnTo>
                  <a:pt x="106704" y="7954"/>
                </a:lnTo>
                <a:lnTo>
                  <a:pt x="63875" y="30106"/>
                </a:lnTo>
                <a:lnTo>
                  <a:pt x="30102" y="63889"/>
                </a:lnTo>
                <a:lnTo>
                  <a:pt x="7953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53" y="1142181"/>
                </a:lnTo>
                <a:lnTo>
                  <a:pt x="30102" y="1185028"/>
                </a:lnTo>
                <a:lnTo>
                  <a:pt x="63875" y="1218811"/>
                </a:lnTo>
                <a:lnTo>
                  <a:pt x="106704" y="1240963"/>
                </a:lnTo>
                <a:lnTo>
                  <a:pt x="156019" y="1248917"/>
                </a:lnTo>
                <a:lnTo>
                  <a:pt x="780084" y="1248917"/>
                </a:lnTo>
                <a:lnTo>
                  <a:pt x="829399" y="1240963"/>
                </a:lnTo>
                <a:lnTo>
                  <a:pt x="872228" y="1218811"/>
                </a:lnTo>
                <a:lnTo>
                  <a:pt x="906002" y="1185028"/>
                </a:lnTo>
                <a:lnTo>
                  <a:pt x="928150" y="1142181"/>
                </a:lnTo>
                <a:lnTo>
                  <a:pt x="936104" y="1092834"/>
                </a:lnTo>
                <a:lnTo>
                  <a:pt x="936104" y="156082"/>
                </a:lnTo>
                <a:lnTo>
                  <a:pt x="928150" y="106736"/>
                </a:lnTo>
                <a:lnTo>
                  <a:pt x="906002" y="63889"/>
                </a:lnTo>
                <a:lnTo>
                  <a:pt x="872228" y="30106"/>
                </a:lnTo>
                <a:lnTo>
                  <a:pt x="829399" y="7954"/>
                </a:lnTo>
                <a:lnTo>
                  <a:pt x="7800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8696" y="3771391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2"/>
                </a:moveTo>
                <a:lnTo>
                  <a:pt x="7953" y="106736"/>
                </a:lnTo>
                <a:lnTo>
                  <a:pt x="30102" y="63889"/>
                </a:lnTo>
                <a:lnTo>
                  <a:pt x="63875" y="30106"/>
                </a:lnTo>
                <a:lnTo>
                  <a:pt x="106704" y="7954"/>
                </a:lnTo>
                <a:lnTo>
                  <a:pt x="156019" y="0"/>
                </a:lnTo>
                <a:lnTo>
                  <a:pt x="780084" y="0"/>
                </a:lnTo>
                <a:lnTo>
                  <a:pt x="829399" y="7954"/>
                </a:lnTo>
                <a:lnTo>
                  <a:pt x="872228" y="30106"/>
                </a:lnTo>
                <a:lnTo>
                  <a:pt x="906002" y="63889"/>
                </a:lnTo>
                <a:lnTo>
                  <a:pt x="928150" y="106736"/>
                </a:lnTo>
                <a:lnTo>
                  <a:pt x="936104" y="156082"/>
                </a:lnTo>
                <a:lnTo>
                  <a:pt x="936104" y="1092834"/>
                </a:lnTo>
                <a:lnTo>
                  <a:pt x="928150" y="1142181"/>
                </a:lnTo>
                <a:lnTo>
                  <a:pt x="906002" y="1185028"/>
                </a:lnTo>
                <a:lnTo>
                  <a:pt x="872228" y="1218811"/>
                </a:lnTo>
                <a:lnTo>
                  <a:pt x="829399" y="1240963"/>
                </a:lnTo>
                <a:lnTo>
                  <a:pt x="780084" y="1248917"/>
                </a:lnTo>
                <a:lnTo>
                  <a:pt x="156019" y="1248917"/>
                </a:lnTo>
                <a:lnTo>
                  <a:pt x="106704" y="1240963"/>
                </a:lnTo>
                <a:lnTo>
                  <a:pt x="63875" y="1218811"/>
                </a:lnTo>
                <a:lnTo>
                  <a:pt x="30102" y="1185028"/>
                </a:lnTo>
                <a:lnTo>
                  <a:pt x="7953" y="1142181"/>
                </a:lnTo>
                <a:lnTo>
                  <a:pt x="0" y="1092834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870" y="4176102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870" y="4176102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5673" y="4202683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0792" y="376427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59" y="0"/>
                </a:moveTo>
                <a:lnTo>
                  <a:pt x="155981" y="0"/>
                </a:lnTo>
                <a:lnTo>
                  <a:pt x="106694" y="7954"/>
                </a:lnTo>
                <a:lnTo>
                  <a:pt x="63878" y="30106"/>
                </a:lnTo>
                <a:lnTo>
                  <a:pt x="30106" y="63889"/>
                </a:lnTo>
                <a:lnTo>
                  <a:pt x="7955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5" y="1142181"/>
                </a:lnTo>
                <a:lnTo>
                  <a:pt x="30106" y="1185028"/>
                </a:lnTo>
                <a:lnTo>
                  <a:pt x="63878" y="1218811"/>
                </a:lnTo>
                <a:lnTo>
                  <a:pt x="106694" y="1240963"/>
                </a:lnTo>
                <a:lnTo>
                  <a:pt x="155981" y="1248918"/>
                </a:lnTo>
                <a:lnTo>
                  <a:pt x="780059" y="1248918"/>
                </a:lnTo>
                <a:lnTo>
                  <a:pt x="829405" y="1240963"/>
                </a:lnTo>
                <a:lnTo>
                  <a:pt x="872253" y="1218811"/>
                </a:lnTo>
                <a:lnTo>
                  <a:pt x="906036" y="1185028"/>
                </a:lnTo>
                <a:lnTo>
                  <a:pt x="928188" y="1142181"/>
                </a:lnTo>
                <a:lnTo>
                  <a:pt x="936142" y="1092835"/>
                </a:lnTo>
                <a:lnTo>
                  <a:pt x="936142" y="156083"/>
                </a:lnTo>
                <a:lnTo>
                  <a:pt x="928188" y="106736"/>
                </a:lnTo>
                <a:lnTo>
                  <a:pt x="906036" y="63889"/>
                </a:lnTo>
                <a:lnTo>
                  <a:pt x="872253" y="30106"/>
                </a:lnTo>
                <a:lnTo>
                  <a:pt x="829405" y="7954"/>
                </a:lnTo>
                <a:lnTo>
                  <a:pt x="78005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0792" y="376427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3"/>
                </a:moveTo>
                <a:lnTo>
                  <a:pt x="7955" y="106736"/>
                </a:lnTo>
                <a:lnTo>
                  <a:pt x="30106" y="63889"/>
                </a:lnTo>
                <a:lnTo>
                  <a:pt x="63878" y="30106"/>
                </a:lnTo>
                <a:lnTo>
                  <a:pt x="106694" y="7954"/>
                </a:lnTo>
                <a:lnTo>
                  <a:pt x="155981" y="0"/>
                </a:lnTo>
                <a:lnTo>
                  <a:pt x="780059" y="0"/>
                </a:lnTo>
                <a:lnTo>
                  <a:pt x="829405" y="7954"/>
                </a:lnTo>
                <a:lnTo>
                  <a:pt x="872253" y="30106"/>
                </a:lnTo>
                <a:lnTo>
                  <a:pt x="906036" y="63889"/>
                </a:lnTo>
                <a:lnTo>
                  <a:pt x="928188" y="106736"/>
                </a:lnTo>
                <a:lnTo>
                  <a:pt x="936142" y="156083"/>
                </a:lnTo>
                <a:lnTo>
                  <a:pt x="936142" y="1092835"/>
                </a:lnTo>
                <a:lnTo>
                  <a:pt x="928188" y="1142181"/>
                </a:lnTo>
                <a:lnTo>
                  <a:pt x="906036" y="1185028"/>
                </a:lnTo>
                <a:lnTo>
                  <a:pt x="872253" y="1218811"/>
                </a:lnTo>
                <a:lnTo>
                  <a:pt x="829405" y="1240963"/>
                </a:lnTo>
                <a:lnTo>
                  <a:pt x="780059" y="1248918"/>
                </a:lnTo>
                <a:lnTo>
                  <a:pt x="155981" y="1248918"/>
                </a:lnTo>
                <a:lnTo>
                  <a:pt x="106694" y="1240963"/>
                </a:lnTo>
                <a:lnTo>
                  <a:pt x="63878" y="1218811"/>
                </a:lnTo>
                <a:lnTo>
                  <a:pt x="30106" y="1185028"/>
                </a:lnTo>
                <a:lnTo>
                  <a:pt x="7955" y="1142181"/>
                </a:lnTo>
                <a:lnTo>
                  <a:pt x="0" y="1092835"/>
                </a:lnTo>
                <a:lnTo>
                  <a:pt x="0" y="156083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9016" y="414955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79016" y="414955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68933" y="4176141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15890" y="3794378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36" y="7954"/>
                </a:lnTo>
                <a:lnTo>
                  <a:pt x="63889" y="30106"/>
                </a:lnTo>
                <a:lnTo>
                  <a:pt x="30106" y="63889"/>
                </a:lnTo>
                <a:lnTo>
                  <a:pt x="7954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4" y="1142181"/>
                </a:lnTo>
                <a:lnTo>
                  <a:pt x="30106" y="1185028"/>
                </a:lnTo>
                <a:lnTo>
                  <a:pt x="63889" y="1218811"/>
                </a:lnTo>
                <a:lnTo>
                  <a:pt x="106736" y="1240963"/>
                </a:lnTo>
                <a:lnTo>
                  <a:pt x="156083" y="1248918"/>
                </a:lnTo>
                <a:lnTo>
                  <a:pt x="780161" y="1248918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5"/>
                </a:lnTo>
                <a:lnTo>
                  <a:pt x="936117" y="156083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5890" y="3794378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3"/>
                </a:moveTo>
                <a:lnTo>
                  <a:pt x="7954" y="106736"/>
                </a:lnTo>
                <a:lnTo>
                  <a:pt x="30106" y="63889"/>
                </a:lnTo>
                <a:lnTo>
                  <a:pt x="63889" y="30106"/>
                </a:lnTo>
                <a:lnTo>
                  <a:pt x="106736" y="7954"/>
                </a:lnTo>
                <a:lnTo>
                  <a:pt x="156083" y="0"/>
                </a:lnTo>
                <a:lnTo>
                  <a:pt x="780161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3"/>
                </a:lnTo>
                <a:lnTo>
                  <a:pt x="936117" y="1092835"/>
                </a:lnTo>
                <a:lnTo>
                  <a:pt x="928163" y="1142181"/>
                </a:lnTo>
                <a:lnTo>
                  <a:pt x="906019" y="1185028"/>
                </a:lnTo>
                <a:lnTo>
                  <a:pt x="872255" y="1218811"/>
                </a:lnTo>
                <a:lnTo>
                  <a:pt x="829445" y="1240963"/>
                </a:lnTo>
                <a:lnTo>
                  <a:pt x="780161" y="1248918"/>
                </a:lnTo>
                <a:lnTo>
                  <a:pt x="156083" y="1248918"/>
                </a:lnTo>
                <a:lnTo>
                  <a:pt x="106736" y="1240963"/>
                </a:lnTo>
                <a:lnTo>
                  <a:pt x="63889" y="1218811"/>
                </a:lnTo>
                <a:lnTo>
                  <a:pt x="30106" y="1185028"/>
                </a:lnTo>
                <a:lnTo>
                  <a:pt x="7954" y="1142181"/>
                </a:lnTo>
                <a:lnTo>
                  <a:pt x="0" y="1092835"/>
                </a:lnTo>
                <a:lnTo>
                  <a:pt x="0" y="156083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84090" y="419908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84090" y="419908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63465" y="4225544"/>
            <a:ext cx="6889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87948" y="3787266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85" y="7954"/>
                </a:lnTo>
                <a:lnTo>
                  <a:pt x="63943" y="30106"/>
                </a:lnTo>
                <a:lnTo>
                  <a:pt x="30142" y="63889"/>
                </a:lnTo>
                <a:lnTo>
                  <a:pt x="7966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66" y="1142181"/>
                </a:lnTo>
                <a:lnTo>
                  <a:pt x="30142" y="1185028"/>
                </a:lnTo>
                <a:lnTo>
                  <a:pt x="63943" y="1218811"/>
                </a:lnTo>
                <a:lnTo>
                  <a:pt x="106785" y="1240963"/>
                </a:lnTo>
                <a:lnTo>
                  <a:pt x="156083" y="1248917"/>
                </a:lnTo>
                <a:lnTo>
                  <a:pt x="780161" y="1248917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4"/>
                </a:lnTo>
                <a:lnTo>
                  <a:pt x="936117" y="156082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7948" y="3787266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2"/>
                </a:moveTo>
                <a:lnTo>
                  <a:pt x="7966" y="106736"/>
                </a:lnTo>
                <a:lnTo>
                  <a:pt x="30142" y="63889"/>
                </a:lnTo>
                <a:lnTo>
                  <a:pt x="63943" y="30106"/>
                </a:lnTo>
                <a:lnTo>
                  <a:pt x="106785" y="7954"/>
                </a:lnTo>
                <a:lnTo>
                  <a:pt x="156083" y="0"/>
                </a:lnTo>
                <a:lnTo>
                  <a:pt x="780161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2"/>
                </a:lnTo>
                <a:lnTo>
                  <a:pt x="936117" y="1092834"/>
                </a:lnTo>
                <a:lnTo>
                  <a:pt x="928163" y="1142181"/>
                </a:lnTo>
                <a:lnTo>
                  <a:pt x="906019" y="1185028"/>
                </a:lnTo>
                <a:lnTo>
                  <a:pt x="872255" y="1218811"/>
                </a:lnTo>
                <a:lnTo>
                  <a:pt x="829445" y="1240963"/>
                </a:lnTo>
                <a:lnTo>
                  <a:pt x="780161" y="1248917"/>
                </a:lnTo>
                <a:lnTo>
                  <a:pt x="156083" y="1248917"/>
                </a:lnTo>
                <a:lnTo>
                  <a:pt x="106785" y="1240963"/>
                </a:lnTo>
                <a:lnTo>
                  <a:pt x="63943" y="1218811"/>
                </a:lnTo>
                <a:lnTo>
                  <a:pt x="30142" y="1185028"/>
                </a:lnTo>
                <a:lnTo>
                  <a:pt x="7966" y="1142181"/>
                </a:lnTo>
                <a:lnTo>
                  <a:pt x="0" y="1092834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56147" y="4172546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56147" y="4172546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846826" y="4199001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36" name="Imag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7180192" y="3902778"/>
            <a:ext cx="1267565" cy="894659"/>
          </a:xfrm>
          <a:prstGeom prst="rect">
            <a:avLst/>
          </a:prstGeom>
        </p:spPr>
      </p:pic>
      <p:pic>
        <p:nvPicPr>
          <p:cNvPr id="37" name="Image 36"/>
          <p:cNvPicPr/>
          <p:nvPr/>
        </p:nvPicPr>
        <p:blipFill>
          <a:blip r:embed="rId3"/>
          <a:stretch>
            <a:fillRect/>
          </a:stretch>
        </p:blipFill>
        <p:spPr>
          <a:xfrm>
            <a:off x="2829586" y="3928009"/>
            <a:ext cx="1267565" cy="894659"/>
          </a:xfrm>
          <a:prstGeom prst="rect">
            <a:avLst/>
          </a:prstGeom>
        </p:spPr>
      </p:pic>
      <p:pic>
        <p:nvPicPr>
          <p:cNvPr id="38" name="Image 37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091" y="3915271"/>
            <a:ext cx="768350" cy="89465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5720134" y="3999826"/>
            <a:ext cx="768350" cy="894659"/>
          </a:xfrm>
          <a:prstGeom prst="rect">
            <a:avLst/>
          </a:prstGeom>
        </p:spPr>
      </p:pic>
      <p:pic>
        <p:nvPicPr>
          <p:cNvPr id="40" name="Imag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1294929" y="3960140"/>
            <a:ext cx="768350" cy="894659"/>
          </a:xfrm>
          <a:prstGeom prst="rect">
            <a:avLst/>
          </a:prstGeom>
        </p:spPr>
      </p:pic>
      <p:pic>
        <p:nvPicPr>
          <p:cNvPr id="41" name="Imag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385673" y="3941471"/>
            <a:ext cx="768350" cy="8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93" y="157314"/>
                </a:lnTo>
                <a:lnTo>
                  <a:pt x="20755" y="114364"/>
                </a:lnTo>
                <a:lnTo>
                  <a:pt x="44856" y="76469"/>
                </a:lnTo>
                <a:lnTo>
                  <a:pt x="76469" y="44856"/>
                </a:lnTo>
                <a:lnTo>
                  <a:pt x="114364" y="20755"/>
                </a:lnTo>
                <a:lnTo>
                  <a:pt x="157314" y="5393"/>
                </a:lnTo>
                <a:lnTo>
                  <a:pt x="204088" y="0"/>
                </a:lnTo>
                <a:lnTo>
                  <a:pt x="1668271" y="0"/>
                </a:lnTo>
                <a:lnTo>
                  <a:pt x="1715039" y="5393"/>
                </a:lnTo>
                <a:lnTo>
                  <a:pt x="1757971" y="20755"/>
                </a:lnTo>
                <a:lnTo>
                  <a:pt x="1795841" y="44856"/>
                </a:lnTo>
                <a:lnTo>
                  <a:pt x="1827427" y="76469"/>
                </a:lnTo>
                <a:lnTo>
                  <a:pt x="1851503" y="114364"/>
                </a:lnTo>
                <a:lnTo>
                  <a:pt x="1866847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7" y="1066958"/>
                </a:lnTo>
                <a:lnTo>
                  <a:pt x="1851503" y="1109890"/>
                </a:lnTo>
                <a:lnTo>
                  <a:pt x="1827427" y="1147760"/>
                </a:lnTo>
                <a:lnTo>
                  <a:pt x="1795841" y="1179346"/>
                </a:lnTo>
                <a:lnTo>
                  <a:pt x="1757971" y="1203422"/>
                </a:lnTo>
                <a:lnTo>
                  <a:pt x="1715039" y="1218766"/>
                </a:lnTo>
                <a:lnTo>
                  <a:pt x="1668271" y="1224153"/>
                </a:lnTo>
                <a:lnTo>
                  <a:pt x="204088" y="1224153"/>
                </a:lnTo>
                <a:lnTo>
                  <a:pt x="157314" y="1218766"/>
                </a:lnTo>
                <a:lnTo>
                  <a:pt x="114364" y="1203422"/>
                </a:lnTo>
                <a:lnTo>
                  <a:pt x="76469" y="1179346"/>
                </a:lnTo>
                <a:lnTo>
                  <a:pt x="44856" y="1147760"/>
                </a:lnTo>
                <a:lnTo>
                  <a:pt x="20755" y="1109890"/>
                </a:lnTo>
                <a:lnTo>
                  <a:pt x="5393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7367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8696" y="3771391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84" y="0"/>
                </a:moveTo>
                <a:lnTo>
                  <a:pt x="156019" y="0"/>
                </a:lnTo>
                <a:lnTo>
                  <a:pt x="106704" y="7954"/>
                </a:lnTo>
                <a:lnTo>
                  <a:pt x="63875" y="30106"/>
                </a:lnTo>
                <a:lnTo>
                  <a:pt x="30102" y="63889"/>
                </a:lnTo>
                <a:lnTo>
                  <a:pt x="7953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53" y="1142181"/>
                </a:lnTo>
                <a:lnTo>
                  <a:pt x="30102" y="1185028"/>
                </a:lnTo>
                <a:lnTo>
                  <a:pt x="63875" y="1218811"/>
                </a:lnTo>
                <a:lnTo>
                  <a:pt x="106704" y="1240963"/>
                </a:lnTo>
                <a:lnTo>
                  <a:pt x="156019" y="1248917"/>
                </a:lnTo>
                <a:lnTo>
                  <a:pt x="780084" y="1248917"/>
                </a:lnTo>
                <a:lnTo>
                  <a:pt x="829399" y="1240963"/>
                </a:lnTo>
                <a:lnTo>
                  <a:pt x="872228" y="1218811"/>
                </a:lnTo>
                <a:lnTo>
                  <a:pt x="906002" y="1185028"/>
                </a:lnTo>
                <a:lnTo>
                  <a:pt x="928150" y="1142181"/>
                </a:lnTo>
                <a:lnTo>
                  <a:pt x="936104" y="1092834"/>
                </a:lnTo>
                <a:lnTo>
                  <a:pt x="936104" y="156082"/>
                </a:lnTo>
                <a:lnTo>
                  <a:pt x="928150" y="106736"/>
                </a:lnTo>
                <a:lnTo>
                  <a:pt x="906002" y="63889"/>
                </a:lnTo>
                <a:lnTo>
                  <a:pt x="872228" y="30106"/>
                </a:lnTo>
                <a:lnTo>
                  <a:pt x="829399" y="7954"/>
                </a:lnTo>
                <a:lnTo>
                  <a:pt x="7800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696" y="3771391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2"/>
                </a:moveTo>
                <a:lnTo>
                  <a:pt x="7953" y="106736"/>
                </a:lnTo>
                <a:lnTo>
                  <a:pt x="30102" y="63889"/>
                </a:lnTo>
                <a:lnTo>
                  <a:pt x="63875" y="30106"/>
                </a:lnTo>
                <a:lnTo>
                  <a:pt x="106704" y="7954"/>
                </a:lnTo>
                <a:lnTo>
                  <a:pt x="156019" y="0"/>
                </a:lnTo>
                <a:lnTo>
                  <a:pt x="780084" y="0"/>
                </a:lnTo>
                <a:lnTo>
                  <a:pt x="829399" y="7954"/>
                </a:lnTo>
                <a:lnTo>
                  <a:pt x="872228" y="30106"/>
                </a:lnTo>
                <a:lnTo>
                  <a:pt x="906002" y="63889"/>
                </a:lnTo>
                <a:lnTo>
                  <a:pt x="928150" y="106736"/>
                </a:lnTo>
                <a:lnTo>
                  <a:pt x="936104" y="156082"/>
                </a:lnTo>
                <a:lnTo>
                  <a:pt x="936104" y="1092834"/>
                </a:lnTo>
                <a:lnTo>
                  <a:pt x="928150" y="1142181"/>
                </a:lnTo>
                <a:lnTo>
                  <a:pt x="906002" y="1185028"/>
                </a:lnTo>
                <a:lnTo>
                  <a:pt x="872228" y="1218811"/>
                </a:lnTo>
                <a:lnTo>
                  <a:pt x="829399" y="1240963"/>
                </a:lnTo>
                <a:lnTo>
                  <a:pt x="780084" y="1248917"/>
                </a:lnTo>
                <a:lnTo>
                  <a:pt x="156019" y="1248917"/>
                </a:lnTo>
                <a:lnTo>
                  <a:pt x="106704" y="1240963"/>
                </a:lnTo>
                <a:lnTo>
                  <a:pt x="63875" y="1218811"/>
                </a:lnTo>
                <a:lnTo>
                  <a:pt x="30102" y="1185028"/>
                </a:lnTo>
                <a:lnTo>
                  <a:pt x="7953" y="1142181"/>
                </a:lnTo>
                <a:lnTo>
                  <a:pt x="0" y="1092834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870" y="4176102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870" y="4176102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5673" y="4202683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10792" y="376427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59" y="0"/>
                </a:moveTo>
                <a:lnTo>
                  <a:pt x="155981" y="0"/>
                </a:lnTo>
                <a:lnTo>
                  <a:pt x="106694" y="7954"/>
                </a:lnTo>
                <a:lnTo>
                  <a:pt x="63878" y="30106"/>
                </a:lnTo>
                <a:lnTo>
                  <a:pt x="30106" y="63889"/>
                </a:lnTo>
                <a:lnTo>
                  <a:pt x="7955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5" y="1142181"/>
                </a:lnTo>
                <a:lnTo>
                  <a:pt x="30106" y="1185028"/>
                </a:lnTo>
                <a:lnTo>
                  <a:pt x="63878" y="1218811"/>
                </a:lnTo>
                <a:lnTo>
                  <a:pt x="106694" y="1240963"/>
                </a:lnTo>
                <a:lnTo>
                  <a:pt x="155981" y="1248918"/>
                </a:lnTo>
                <a:lnTo>
                  <a:pt x="780059" y="1248918"/>
                </a:lnTo>
                <a:lnTo>
                  <a:pt x="829405" y="1240963"/>
                </a:lnTo>
                <a:lnTo>
                  <a:pt x="872253" y="1218811"/>
                </a:lnTo>
                <a:lnTo>
                  <a:pt x="906036" y="1185028"/>
                </a:lnTo>
                <a:lnTo>
                  <a:pt x="928188" y="1142181"/>
                </a:lnTo>
                <a:lnTo>
                  <a:pt x="936142" y="1092835"/>
                </a:lnTo>
                <a:lnTo>
                  <a:pt x="936142" y="156083"/>
                </a:lnTo>
                <a:lnTo>
                  <a:pt x="928188" y="106736"/>
                </a:lnTo>
                <a:lnTo>
                  <a:pt x="906036" y="63889"/>
                </a:lnTo>
                <a:lnTo>
                  <a:pt x="872253" y="30106"/>
                </a:lnTo>
                <a:lnTo>
                  <a:pt x="829405" y="7954"/>
                </a:lnTo>
                <a:lnTo>
                  <a:pt x="78005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0792" y="376427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3"/>
                </a:moveTo>
                <a:lnTo>
                  <a:pt x="7955" y="106736"/>
                </a:lnTo>
                <a:lnTo>
                  <a:pt x="30106" y="63889"/>
                </a:lnTo>
                <a:lnTo>
                  <a:pt x="63878" y="30106"/>
                </a:lnTo>
                <a:lnTo>
                  <a:pt x="106694" y="7954"/>
                </a:lnTo>
                <a:lnTo>
                  <a:pt x="155981" y="0"/>
                </a:lnTo>
                <a:lnTo>
                  <a:pt x="780059" y="0"/>
                </a:lnTo>
                <a:lnTo>
                  <a:pt x="829405" y="7954"/>
                </a:lnTo>
                <a:lnTo>
                  <a:pt x="872253" y="30106"/>
                </a:lnTo>
                <a:lnTo>
                  <a:pt x="906036" y="63889"/>
                </a:lnTo>
                <a:lnTo>
                  <a:pt x="928188" y="106736"/>
                </a:lnTo>
                <a:lnTo>
                  <a:pt x="936142" y="156083"/>
                </a:lnTo>
                <a:lnTo>
                  <a:pt x="936142" y="1092835"/>
                </a:lnTo>
                <a:lnTo>
                  <a:pt x="928188" y="1142181"/>
                </a:lnTo>
                <a:lnTo>
                  <a:pt x="906036" y="1185028"/>
                </a:lnTo>
                <a:lnTo>
                  <a:pt x="872253" y="1218811"/>
                </a:lnTo>
                <a:lnTo>
                  <a:pt x="829405" y="1240963"/>
                </a:lnTo>
                <a:lnTo>
                  <a:pt x="780059" y="1248918"/>
                </a:lnTo>
                <a:lnTo>
                  <a:pt x="155981" y="1248918"/>
                </a:lnTo>
                <a:lnTo>
                  <a:pt x="106694" y="1240963"/>
                </a:lnTo>
                <a:lnTo>
                  <a:pt x="63878" y="1218811"/>
                </a:lnTo>
                <a:lnTo>
                  <a:pt x="30106" y="1185028"/>
                </a:lnTo>
                <a:lnTo>
                  <a:pt x="7955" y="1142181"/>
                </a:lnTo>
                <a:lnTo>
                  <a:pt x="0" y="1092835"/>
                </a:lnTo>
                <a:lnTo>
                  <a:pt x="0" y="156083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9016" y="414955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9016" y="414955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68933" y="4176141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15890" y="3794378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36" y="7954"/>
                </a:lnTo>
                <a:lnTo>
                  <a:pt x="63889" y="30106"/>
                </a:lnTo>
                <a:lnTo>
                  <a:pt x="30106" y="63889"/>
                </a:lnTo>
                <a:lnTo>
                  <a:pt x="7954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4" y="1142181"/>
                </a:lnTo>
                <a:lnTo>
                  <a:pt x="30106" y="1185028"/>
                </a:lnTo>
                <a:lnTo>
                  <a:pt x="63889" y="1218811"/>
                </a:lnTo>
                <a:lnTo>
                  <a:pt x="106736" y="1240963"/>
                </a:lnTo>
                <a:lnTo>
                  <a:pt x="156083" y="1248918"/>
                </a:lnTo>
                <a:lnTo>
                  <a:pt x="780161" y="1248918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5"/>
                </a:lnTo>
                <a:lnTo>
                  <a:pt x="936117" y="156083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15890" y="3794378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3"/>
                </a:moveTo>
                <a:lnTo>
                  <a:pt x="7954" y="106736"/>
                </a:lnTo>
                <a:lnTo>
                  <a:pt x="30106" y="63889"/>
                </a:lnTo>
                <a:lnTo>
                  <a:pt x="63889" y="30106"/>
                </a:lnTo>
                <a:lnTo>
                  <a:pt x="106736" y="7954"/>
                </a:lnTo>
                <a:lnTo>
                  <a:pt x="156083" y="0"/>
                </a:lnTo>
                <a:lnTo>
                  <a:pt x="780161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3"/>
                </a:lnTo>
                <a:lnTo>
                  <a:pt x="936117" y="1092835"/>
                </a:lnTo>
                <a:lnTo>
                  <a:pt x="928163" y="1142181"/>
                </a:lnTo>
                <a:lnTo>
                  <a:pt x="906019" y="1185028"/>
                </a:lnTo>
                <a:lnTo>
                  <a:pt x="872255" y="1218811"/>
                </a:lnTo>
                <a:lnTo>
                  <a:pt x="829445" y="1240963"/>
                </a:lnTo>
                <a:lnTo>
                  <a:pt x="780161" y="1248918"/>
                </a:lnTo>
                <a:lnTo>
                  <a:pt x="156083" y="1248918"/>
                </a:lnTo>
                <a:lnTo>
                  <a:pt x="106736" y="1240963"/>
                </a:lnTo>
                <a:lnTo>
                  <a:pt x="63889" y="1218811"/>
                </a:lnTo>
                <a:lnTo>
                  <a:pt x="30106" y="1185028"/>
                </a:lnTo>
                <a:lnTo>
                  <a:pt x="7954" y="1142181"/>
                </a:lnTo>
                <a:lnTo>
                  <a:pt x="0" y="1092835"/>
                </a:lnTo>
                <a:lnTo>
                  <a:pt x="0" y="156083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4090" y="419908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4090" y="419908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863465" y="4225544"/>
            <a:ext cx="6889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87948" y="3787266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85" y="7954"/>
                </a:lnTo>
                <a:lnTo>
                  <a:pt x="63943" y="30106"/>
                </a:lnTo>
                <a:lnTo>
                  <a:pt x="30142" y="63889"/>
                </a:lnTo>
                <a:lnTo>
                  <a:pt x="7966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66" y="1142181"/>
                </a:lnTo>
                <a:lnTo>
                  <a:pt x="30142" y="1185028"/>
                </a:lnTo>
                <a:lnTo>
                  <a:pt x="63943" y="1218811"/>
                </a:lnTo>
                <a:lnTo>
                  <a:pt x="106785" y="1240963"/>
                </a:lnTo>
                <a:lnTo>
                  <a:pt x="156083" y="1248917"/>
                </a:lnTo>
                <a:lnTo>
                  <a:pt x="780161" y="1248917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4"/>
                </a:lnTo>
                <a:lnTo>
                  <a:pt x="936117" y="156082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87948" y="3787266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2"/>
                </a:moveTo>
                <a:lnTo>
                  <a:pt x="7966" y="106736"/>
                </a:lnTo>
                <a:lnTo>
                  <a:pt x="30142" y="63889"/>
                </a:lnTo>
                <a:lnTo>
                  <a:pt x="63943" y="30106"/>
                </a:lnTo>
                <a:lnTo>
                  <a:pt x="106785" y="7954"/>
                </a:lnTo>
                <a:lnTo>
                  <a:pt x="156083" y="0"/>
                </a:lnTo>
                <a:lnTo>
                  <a:pt x="780161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2"/>
                </a:lnTo>
                <a:lnTo>
                  <a:pt x="936117" y="1092834"/>
                </a:lnTo>
                <a:lnTo>
                  <a:pt x="928163" y="1142181"/>
                </a:lnTo>
                <a:lnTo>
                  <a:pt x="906019" y="1185028"/>
                </a:lnTo>
                <a:lnTo>
                  <a:pt x="872255" y="1218811"/>
                </a:lnTo>
                <a:lnTo>
                  <a:pt x="829445" y="1240963"/>
                </a:lnTo>
                <a:lnTo>
                  <a:pt x="780161" y="1248917"/>
                </a:lnTo>
                <a:lnTo>
                  <a:pt x="156083" y="1248917"/>
                </a:lnTo>
                <a:lnTo>
                  <a:pt x="106785" y="1240963"/>
                </a:lnTo>
                <a:lnTo>
                  <a:pt x="63943" y="1218811"/>
                </a:lnTo>
                <a:lnTo>
                  <a:pt x="30142" y="1185028"/>
                </a:lnTo>
                <a:lnTo>
                  <a:pt x="7966" y="1142181"/>
                </a:lnTo>
                <a:lnTo>
                  <a:pt x="0" y="1092834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6147" y="4172546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56147" y="4172546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46826" y="4199001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92315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8" y="1290764"/>
                </a:lnTo>
                <a:lnTo>
                  <a:pt x="1384264" y="1258280"/>
                </a:lnTo>
                <a:lnTo>
                  <a:pt x="1410276" y="1228645"/>
                </a:lnTo>
                <a:lnTo>
                  <a:pt x="788130" y="1228645"/>
                </a:lnTo>
                <a:lnTo>
                  <a:pt x="737503" y="1225925"/>
                </a:lnTo>
                <a:lnTo>
                  <a:pt x="687304" y="1218512"/>
                </a:lnTo>
                <a:lnTo>
                  <a:pt x="637924" y="1206408"/>
                </a:lnTo>
                <a:lnTo>
                  <a:pt x="589752" y="1189618"/>
                </a:lnTo>
                <a:lnTo>
                  <a:pt x="543178" y="1168145"/>
                </a:lnTo>
                <a:lnTo>
                  <a:pt x="501598" y="1144002"/>
                </a:lnTo>
                <a:lnTo>
                  <a:pt x="463377" y="1116797"/>
                </a:lnTo>
                <a:lnTo>
                  <a:pt x="428597" y="1086802"/>
                </a:lnTo>
                <a:lnTo>
                  <a:pt x="397339" y="1054286"/>
                </a:lnTo>
                <a:lnTo>
                  <a:pt x="369684" y="1019519"/>
                </a:lnTo>
                <a:lnTo>
                  <a:pt x="345715" y="982770"/>
                </a:lnTo>
                <a:lnTo>
                  <a:pt x="325512" y="944309"/>
                </a:lnTo>
                <a:lnTo>
                  <a:pt x="309158" y="904407"/>
                </a:lnTo>
                <a:lnTo>
                  <a:pt x="296734" y="863332"/>
                </a:lnTo>
                <a:lnTo>
                  <a:pt x="288322" y="821354"/>
                </a:lnTo>
                <a:lnTo>
                  <a:pt x="284003" y="778743"/>
                </a:lnTo>
                <a:lnTo>
                  <a:pt x="283859" y="735769"/>
                </a:lnTo>
                <a:lnTo>
                  <a:pt x="287971" y="692702"/>
                </a:lnTo>
                <a:lnTo>
                  <a:pt x="296421" y="649810"/>
                </a:lnTo>
                <a:lnTo>
                  <a:pt x="309290" y="607365"/>
                </a:lnTo>
                <a:lnTo>
                  <a:pt x="326661" y="565635"/>
                </a:lnTo>
                <a:lnTo>
                  <a:pt x="348614" y="524890"/>
                </a:lnTo>
                <a:lnTo>
                  <a:pt x="745445" y="524890"/>
                </a:lnTo>
                <a:lnTo>
                  <a:pt x="550036" y="340487"/>
                </a:lnTo>
                <a:lnTo>
                  <a:pt x="596987" y="319710"/>
                </a:lnTo>
                <a:lnTo>
                  <a:pt x="645453" y="303634"/>
                </a:lnTo>
                <a:lnTo>
                  <a:pt x="695045" y="292256"/>
                </a:lnTo>
                <a:lnTo>
                  <a:pt x="745375" y="285576"/>
                </a:lnTo>
                <a:lnTo>
                  <a:pt x="796051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8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445" y="524890"/>
                </a:moveTo>
                <a:lnTo>
                  <a:pt x="348614" y="524890"/>
                </a:lnTo>
                <a:lnTo>
                  <a:pt x="1034033" y="1171702"/>
                </a:lnTo>
                <a:lnTo>
                  <a:pt x="987117" y="1192509"/>
                </a:lnTo>
                <a:lnTo>
                  <a:pt x="938679" y="1208603"/>
                </a:lnTo>
                <a:lnTo>
                  <a:pt x="889108" y="1219988"/>
                </a:lnTo>
                <a:lnTo>
                  <a:pt x="838795" y="1226667"/>
                </a:lnTo>
                <a:lnTo>
                  <a:pt x="788130" y="1228645"/>
                </a:lnTo>
                <a:lnTo>
                  <a:pt x="1410276" y="1228645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2" y="987425"/>
                </a:lnTo>
                <a:lnTo>
                  <a:pt x="745445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51" y="283590"/>
                </a:lnTo>
                <a:lnTo>
                  <a:pt x="846686" y="286299"/>
                </a:lnTo>
                <a:lnTo>
                  <a:pt x="896890" y="293700"/>
                </a:lnTo>
                <a:lnTo>
                  <a:pt x="946272" y="305792"/>
                </a:lnTo>
                <a:lnTo>
                  <a:pt x="994445" y="322573"/>
                </a:lnTo>
                <a:lnTo>
                  <a:pt x="1041018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2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92315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157"/>
                </a:moveTo>
                <a:lnTo>
                  <a:pt x="1558" y="708341"/>
                </a:lnTo>
                <a:lnTo>
                  <a:pt x="6170" y="661314"/>
                </a:lnTo>
                <a:lnTo>
                  <a:pt x="13745" y="615166"/>
                </a:lnTo>
                <a:lnTo>
                  <a:pt x="24188" y="569984"/>
                </a:lnTo>
                <a:lnTo>
                  <a:pt x="37407" y="525859"/>
                </a:lnTo>
                <a:lnTo>
                  <a:pt x="53311" y="482877"/>
                </a:lnTo>
                <a:lnTo>
                  <a:pt x="71804" y="441128"/>
                </a:lnTo>
                <a:lnTo>
                  <a:pt x="92796" y="400701"/>
                </a:lnTo>
                <a:lnTo>
                  <a:pt x="116194" y="361684"/>
                </a:lnTo>
                <a:lnTo>
                  <a:pt x="141903" y="324165"/>
                </a:lnTo>
                <a:lnTo>
                  <a:pt x="169833" y="288234"/>
                </a:lnTo>
                <a:lnTo>
                  <a:pt x="199890" y="253978"/>
                </a:lnTo>
                <a:lnTo>
                  <a:pt x="231981" y="221487"/>
                </a:lnTo>
                <a:lnTo>
                  <a:pt x="266014" y="190850"/>
                </a:lnTo>
                <a:lnTo>
                  <a:pt x="301895" y="162154"/>
                </a:lnTo>
                <a:lnTo>
                  <a:pt x="339533" y="135488"/>
                </a:lnTo>
                <a:lnTo>
                  <a:pt x="378834" y="110942"/>
                </a:lnTo>
                <a:lnTo>
                  <a:pt x="419706" y="88603"/>
                </a:lnTo>
                <a:lnTo>
                  <a:pt x="462056" y="68560"/>
                </a:lnTo>
                <a:lnTo>
                  <a:pt x="505791" y="50902"/>
                </a:lnTo>
                <a:lnTo>
                  <a:pt x="550819" y="35718"/>
                </a:lnTo>
                <a:lnTo>
                  <a:pt x="597046" y="23096"/>
                </a:lnTo>
                <a:lnTo>
                  <a:pt x="644381" y="13124"/>
                </a:lnTo>
                <a:lnTo>
                  <a:pt x="692729" y="5892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2"/>
                </a:lnTo>
                <a:lnTo>
                  <a:pt x="939782" y="13124"/>
                </a:lnTo>
                <a:lnTo>
                  <a:pt x="987109" y="23096"/>
                </a:lnTo>
                <a:lnTo>
                  <a:pt x="1033330" y="35718"/>
                </a:lnTo>
                <a:lnTo>
                  <a:pt x="1078354" y="50902"/>
                </a:lnTo>
                <a:lnTo>
                  <a:pt x="1122086" y="68560"/>
                </a:lnTo>
                <a:lnTo>
                  <a:pt x="1164435" y="88603"/>
                </a:lnTo>
                <a:lnTo>
                  <a:pt x="1205306" y="110942"/>
                </a:lnTo>
                <a:lnTo>
                  <a:pt x="1244608" y="135488"/>
                </a:lnTo>
                <a:lnTo>
                  <a:pt x="1282248" y="162154"/>
                </a:lnTo>
                <a:lnTo>
                  <a:pt x="1318132" y="190850"/>
                </a:lnTo>
                <a:lnTo>
                  <a:pt x="1352168" y="221487"/>
                </a:lnTo>
                <a:lnTo>
                  <a:pt x="1384264" y="253978"/>
                </a:lnTo>
                <a:lnTo>
                  <a:pt x="1414325" y="288234"/>
                </a:lnTo>
                <a:lnTo>
                  <a:pt x="1442259" y="324165"/>
                </a:lnTo>
                <a:lnTo>
                  <a:pt x="1467974" y="361684"/>
                </a:lnTo>
                <a:lnTo>
                  <a:pt x="1491376" y="400701"/>
                </a:lnTo>
                <a:lnTo>
                  <a:pt x="1512372" y="441128"/>
                </a:lnTo>
                <a:lnTo>
                  <a:pt x="1530871" y="482877"/>
                </a:lnTo>
                <a:lnTo>
                  <a:pt x="1546778" y="525859"/>
                </a:lnTo>
                <a:lnTo>
                  <a:pt x="1560001" y="569984"/>
                </a:lnTo>
                <a:lnTo>
                  <a:pt x="1570448" y="615166"/>
                </a:lnTo>
                <a:lnTo>
                  <a:pt x="1578025" y="661314"/>
                </a:lnTo>
                <a:lnTo>
                  <a:pt x="1582639" y="708341"/>
                </a:lnTo>
                <a:lnTo>
                  <a:pt x="1584198" y="756157"/>
                </a:lnTo>
                <a:lnTo>
                  <a:pt x="1582639" y="803973"/>
                </a:lnTo>
                <a:lnTo>
                  <a:pt x="1578025" y="850999"/>
                </a:lnTo>
                <a:lnTo>
                  <a:pt x="1570448" y="897144"/>
                </a:lnTo>
                <a:lnTo>
                  <a:pt x="1560001" y="942323"/>
                </a:lnTo>
                <a:lnTo>
                  <a:pt x="1546778" y="986444"/>
                </a:lnTo>
                <a:lnTo>
                  <a:pt x="1530871" y="1029421"/>
                </a:lnTo>
                <a:lnTo>
                  <a:pt x="1512372" y="1071164"/>
                </a:lnTo>
                <a:lnTo>
                  <a:pt x="1491376" y="1111585"/>
                </a:lnTo>
                <a:lnTo>
                  <a:pt x="1467974" y="1150596"/>
                </a:lnTo>
                <a:lnTo>
                  <a:pt x="1442259" y="1188108"/>
                </a:lnTo>
                <a:lnTo>
                  <a:pt x="1414325" y="1224032"/>
                </a:lnTo>
                <a:lnTo>
                  <a:pt x="1384264" y="1258280"/>
                </a:lnTo>
                <a:lnTo>
                  <a:pt x="1352168" y="1290764"/>
                </a:lnTo>
                <a:lnTo>
                  <a:pt x="1318132" y="1321394"/>
                </a:lnTo>
                <a:lnTo>
                  <a:pt x="1282248" y="1350083"/>
                </a:lnTo>
                <a:lnTo>
                  <a:pt x="1244608" y="1376742"/>
                </a:lnTo>
                <a:lnTo>
                  <a:pt x="1205306" y="1401281"/>
                </a:lnTo>
                <a:lnTo>
                  <a:pt x="1164435" y="1423614"/>
                </a:lnTo>
                <a:lnTo>
                  <a:pt x="1122086" y="1443651"/>
                </a:lnTo>
                <a:lnTo>
                  <a:pt x="1078354" y="1461303"/>
                </a:lnTo>
                <a:lnTo>
                  <a:pt x="1033330" y="1476482"/>
                </a:lnTo>
                <a:lnTo>
                  <a:pt x="987109" y="1489101"/>
                </a:lnTo>
                <a:lnTo>
                  <a:pt x="939782" y="1499069"/>
                </a:lnTo>
                <a:lnTo>
                  <a:pt x="891443" y="1506298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8"/>
                </a:lnTo>
                <a:lnTo>
                  <a:pt x="644381" y="1499069"/>
                </a:lnTo>
                <a:lnTo>
                  <a:pt x="597046" y="1489101"/>
                </a:lnTo>
                <a:lnTo>
                  <a:pt x="550819" y="1476482"/>
                </a:lnTo>
                <a:lnTo>
                  <a:pt x="505791" y="1461303"/>
                </a:lnTo>
                <a:lnTo>
                  <a:pt x="462056" y="1443651"/>
                </a:lnTo>
                <a:lnTo>
                  <a:pt x="419706" y="1423614"/>
                </a:lnTo>
                <a:lnTo>
                  <a:pt x="378834" y="1401281"/>
                </a:lnTo>
                <a:lnTo>
                  <a:pt x="339533" y="1376742"/>
                </a:lnTo>
                <a:lnTo>
                  <a:pt x="301895" y="1350083"/>
                </a:lnTo>
                <a:lnTo>
                  <a:pt x="266014" y="1321394"/>
                </a:lnTo>
                <a:lnTo>
                  <a:pt x="231981" y="1290764"/>
                </a:lnTo>
                <a:lnTo>
                  <a:pt x="199890" y="1258280"/>
                </a:lnTo>
                <a:lnTo>
                  <a:pt x="169833" y="1224032"/>
                </a:lnTo>
                <a:lnTo>
                  <a:pt x="141903" y="1188108"/>
                </a:lnTo>
                <a:lnTo>
                  <a:pt x="116194" y="1150596"/>
                </a:lnTo>
                <a:lnTo>
                  <a:pt x="92796" y="1111585"/>
                </a:lnTo>
                <a:lnTo>
                  <a:pt x="71804" y="1071164"/>
                </a:lnTo>
                <a:lnTo>
                  <a:pt x="53311" y="1029421"/>
                </a:lnTo>
                <a:lnTo>
                  <a:pt x="37407" y="986444"/>
                </a:lnTo>
                <a:lnTo>
                  <a:pt x="24188" y="942323"/>
                </a:lnTo>
                <a:lnTo>
                  <a:pt x="13745" y="897144"/>
                </a:lnTo>
                <a:lnTo>
                  <a:pt x="6170" y="850999"/>
                </a:lnTo>
                <a:lnTo>
                  <a:pt x="1558" y="803973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42352" y="39038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546" y="703834"/>
                </a:moveTo>
                <a:lnTo>
                  <a:pt x="707478" y="663089"/>
                </a:lnTo>
                <a:lnTo>
                  <a:pt x="724830" y="621359"/>
                </a:lnTo>
                <a:lnTo>
                  <a:pt x="737684" y="578913"/>
                </a:lnTo>
                <a:lnTo>
                  <a:pt x="746121" y="536021"/>
                </a:lnTo>
                <a:lnTo>
                  <a:pt x="750222" y="492952"/>
                </a:lnTo>
                <a:lnTo>
                  <a:pt x="750070" y="449975"/>
                </a:lnTo>
                <a:lnTo>
                  <a:pt x="745746" y="407361"/>
                </a:lnTo>
                <a:lnTo>
                  <a:pt x="737331" y="365379"/>
                </a:lnTo>
                <a:lnTo>
                  <a:pt x="724907" y="324298"/>
                </a:lnTo>
                <a:lnTo>
                  <a:pt x="708555" y="284389"/>
                </a:lnTo>
                <a:lnTo>
                  <a:pt x="688358" y="245919"/>
                </a:lnTo>
                <a:lnTo>
                  <a:pt x="664397" y="209160"/>
                </a:lnTo>
                <a:lnTo>
                  <a:pt x="636753" y="174381"/>
                </a:lnTo>
                <a:lnTo>
                  <a:pt x="605508" y="141851"/>
                </a:lnTo>
                <a:lnTo>
                  <a:pt x="570743" y="111840"/>
                </a:lnTo>
                <a:lnTo>
                  <a:pt x="532540" y="84617"/>
                </a:lnTo>
                <a:lnTo>
                  <a:pt x="490981" y="60452"/>
                </a:lnTo>
                <a:lnTo>
                  <a:pt x="444408" y="38982"/>
                </a:lnTo>
                <a:lnTo>
                  <a:pt x="396235" y="22201"/>
                </a:lnTo>
                <a:lnTo>
                  <a:pt x="346853" y="10109"/>
                </a:lnTo>
                <a:lnTo>
                  <a:pt x="296649" y="2708"/>
                </a:lnTo>
                <a:lnTo>
                  <a:pt x="246014" y="0"/>
                </a:lnTo>
                <a:lnTo>
                  <a:pt x="195338" y="1985"/>
                </a:lnTo>
                <a:lnTo>
                  <a:pt x="145008" y="8665"/>
                </a:lnTo>
                <a:lnTo>
                  <a:pt x="95416" y="20043"/>
                </a:lnTo>
                <a:lnTo>
                  <a:pt x="46950" y="36119"/>
                </a:lnTo>
                <a:lnTo>
                  <a:pt x="0" y="56896"/>
                </a:lnTo>
                <a:lnTo>
                  <a:pt x="685546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6174" y="41451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755" y="0"/>
                </a:moveTo>
                <a:lnTo>
                  <a:pt x="42802" y="40744"/>
                </a:lnTo>
                <a:lnTo>
                  <a:pt x="25431" y="82474"/>
                </a:lnTo>
                <a:lnTo>
                  <a:pt x="12562" y="124919"/>
                </a:lnTo>
                <a:lnTo>
                  <a:pt x="4112" y="167811"/>
                </a:lnTo>
                <a:lnTo>
                  <a:pt x="0" y="210878"/>
                </a:lnTo>
                <a:lnTo>
                  <a:pt x="144" y="253852"/>
                </a:lnTo>
                <a:lnTo>
                  <a:pt x="4463" y="296463"/>
                </a:lnTo>
                <a:lnTo>
                  <a:pt x="12875" y="338441"/>
                </a:lnTo>
                <a:lnTo>
                  <a:pt x="25299" y="379516"/>
                </a:lnTo>
                <a:lnTo>
                  <a:pt x="41653" y="419418"/>
                </a:lnTo>
                <a:lnTo>
                  <a:pt x="61856" y="457879"/>
                </a:lnTo>
                <a:lnTo>
                  <a:pt x="85825" y="494628"/>
                </a:lnTo>
                <a:lnTo>
                  <a:pt x="113479" y="529395"/>
                </a:lnTo>
                <a:lnTo>
                  <a:pt x="144738" y="561911"/>
                </a:lnTo>
                <a:lnTo>
                  <a:pt x="179518" y="591906"/>
                </a:lnTo>
                <a:lnTo>
                  <a:pt x="217739" y="619111"/>
                </a:lnTo>
                <a:lnTo>
                  <a:pt x="259319" y="643255"/>
                </a:lnTo>
                <a:lnTo>
                  <a:pt x="305892" y="664727"/>
                </a:lnTo>
                <a:lnTo>
                  <a:pt x="354064" y="681517"/>
                </a:lnTo>
                <a:lnTo>
                  <a:pt x="403445" y="693621"/>
                </a:lnTo>
                <a:lnTo>
                  <a:pt x="453644" y="701034"/>
                </a:lnTo>
                <a:lnTo>
                  <a:pt x="504271" y="703754"/>
                </a:lnTo>
                <a:lnTo>
                  <a:pt x="554936" y="701776"/>
                </a:lnTo>
                <a:lnTo>
                  <a:pt x="605249" y="695097"/>
                </a:lnTo>
                <a:lnTo>
                  <a:pt x="654820" y="683712"/>
                </a:lnTo>
                <a:lnTo>
                  <a:pt x="703258" y="667618"/>
                </a:lnTo>
                <a:lnTo>
                  <a:pt x="750174" y="646811"/>
                </a:lnTo>
                <a:lnTo>
                  <a:pt x="64755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72325" y="3968242"/>
            <a:ext cx="1419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6" name="Imag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7235479" y="3961020"/>
            <a:ext cx="1215376" cy="826754"/>
          </a:xfrm>
          <a:prstGeom prst="rect">
            <a:avLst/>
          </a:prstGeom>
        </p:spPr>
      </p:pic>
      <p:pic>
        <p:nvPicPr>
          <p:cNvPr id="37" name="Imag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2824744" y="3973014"/>
            <a:ext cx="1267565" cy="894659"/>
          </a:xfrm>
          <a:prstGeom prst="rect">
            <a:avLst/>
          </a:prstGeom>
        </p:spPr>
      </p:pic>
      <p:pic>
        <p:nvPicPr>
          <p:cNvPr id="38" name="Image 37"/>
          <p:cNvPicPr/>
          <p:nvPr/>
        </p:nvPicPr>
        <p:blipFill>
          <a:blip r:embed="rId4"/>
          <a:stretch>
            <a:fillRect/>
          </a:stretch>
        </p:blipFill>
        <p:spPr>
          <a:xfrm>
            <a:off x="385673" y="3941471"/>
            <a:ext cx="768350" cy="89465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>
          <a:blip r:embed="rId4"/>
          <a:stretch>
            <a:fillRect/>
          </a:stretch>
        </p:blipFill>
        <p:spPr>
          <a:xfrm>
            <a:off x="1279016" y="3972791"/>
            <a:ext cx="768350" cy="894659"/>
          </a:xfrm>
          <a:prstGeom prst="rect">
            <a:avLst/>
          </a:prstGeom>
        </p:spPr>
      </p:pic>
      <p:pic>
        <p:nvPicPr>
          <p:cNvPr id="40" name="Imag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5787281" y="3973015"/>
            <a:ext cx="768350" cy="894659"/>
          </a:xfrm>
          <a:prstGeom prst="rect">
            <a:avLst/>
          </a:prstGeom>
        </p:spPr>
      </p:pic>
      <p:pic>
        <p:nvPicPr>
          <p:cNvPr id="41" name="Imag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4823777" y="3954709"/>
            <a:ext cx="768350" cy="8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01519" y="3816730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0" y="0"/>
                </a:moveTo>
                <a:lnTo>
                  <a:pt x="156082" y="0"/>
                </a:lnTo>
                <a:lnTo>
                  <a:pt x="106736" y="7954"/>
                </a:lnTo>
                <a:lnTo>
                  <a:pt x="63889" y="30106"/>
                </a:lnTo>
                <a:lnTo>
                  <a:pt x="30106" y="63889"/>
                </a:lnTo>
                <a:lnTo>
                  <a:pt x="7954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4" y="1142119"/>
                </a:lnTo>
                <a:lnTo>
                  <a:pt x="30106" y="1184929"/>
                </a:lnTo>
                <a:lnTo>
                  <a:pt x="63889" y="1218693"/>
                </a:lnTo>
                <a:lnTo>
                  <a:pt x="106736" y="1240837"/>
                </a:lnTo>
                <a:lnTo>
                  <a:pt x="156082" y="1248791"/>
                </a:lnTo>
                <a:lnTo>
                  <a:pt x="780160" y="1248791"/>
                </a:lnTo>
                <a:lnTo>
                  <a:pt x="829445" y="1240837"/>
                </a:lnTo>
                <a:lnTo>
                  <a:pt x="872255" y="1218693"/>
                </a:lnTo>
                <a:lnTo>
                  <a:pt x="906019" y="1184929"/>
                </a:lnTo>
                <a:lnTo>
                  <a:pt x="928163" y="1142119"/>
                </a:lnTo>
                <a:lnTo>
                  <a:pt x="936117" y="1092835"/>
                </a:lnTo>
                <a:lnTo>
                  <a:pt x="936117" y="156083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1519" y="3816730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3"/>
                </a:moveTo>
                <a:lnTo>
                  <a:pt x="7954" y="106736"/>
                </a:lnTo>
                <a:lnTo>
                  <a:pt x="30106" y="63889"/>
                </a:lnTo>
                <a:lnTo>
                  <a:pt x="63889" y="30106"/>
                </a:lnTo>
                <a:lnTo>
                  <a:pt x="106736" y="7954"/>
                </a:lnTo>
                <a:lnTo>
                  <a:pt x="156082" y="0"/>
                </a:lnTo>
                <a:lnTo>
                  <a:pt x="780160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3"/>
                </a:lnTo>
                <a:lnTo>
                  <a:pt x="936117" y="1092835"/>
                </a:lnTo>
                <a:lnTo>
                  <a:pt x="928163" y="1142119"/>
                </a:lnTo>
                <a:lnTo>
                  <a:pt x="906019" y="1184929"/>
                </a:lnTo>
                <a:lnTo>
                  <a:pt x="872255" y="1218693"/>
                </a:lnTo>
                <a:lnTo>
                  <a:pt x="829445" y="1240837"/>
                </a:lnTo>
                <a:lnTo>
                  <a:pt x="780160" y="1248791"/>
                </a:lnTo>
                <a:lnTo>
                  <a:pt x="156082" y="1248791"/>
                </a:lnTo>
                <a:lnTo>
                  <a:pt x="106736" y="1240837"/>
                </a:lnTo>
                <a:lnTo>
                  <a:pt x="63889" y="1218693"/>
                </a:lnTo>
                <a:lnTo>
                  <a:pt x="30106" y="1184929"/>
                </a:lnTo>
                <a:lnTo>
                  <a:pt x="7954" y="1142119"/>
                </a:lnTo>
                <a:lnTo>
                  <a:pt x="0" y="1092835"/>
                </a:lnTo>
                <a:lnTo>
                  <a:pt x="0" y="156083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9717" y="4221441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9717" y="4221441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48839" y="4247769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73703" y="380961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34" y="0"/>
                </a:moveTo>
                <a:lnTo>
                  <a:pt x="155956" y="0"/>
                </a:lnTo>
                <a:lnTo>
                  <a:pt x="106671" y="7954"/>
                </a:lnTo>
                <a:lnTo>
                  <a:pt x="63861" y="30106"/>
                </a:lnTo>
                <a:lnTo>
                  <a:pt x="30097" y="63889"/>
                </a:lnTo>
                <a:lnTo>
                  <a:pt x="7953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53" y="1142181"/>
                </a:lnTo>
                <a:lnTo>
                  <a:pt x="30097" y="1185028"/>
                </a:lnTo>
                <a:lnTo>
                  <a:pt x="63861" y="1218811"/>
                </a:lnTo>
                <a:lnTo>
                  <a:pt x="106671" y="1240963"/>
                </a:lnTo>
                <a:lnTo>
                  <a:pt x="155956" y="1248917"/>
                </a:lnTo>
                <a:lnTo>
                  <a:pt x="780034" y="1248917"/>
                </a:lnTo>
                <a:lnTo>
                  <a:pt x="829380" y="1240963"/>
                </a:lnTo>
                <a:lnTo>
                  <a:pt x="872227" y="1218811"/>
                </a:lnTo>
                <a:lnTo>
                  <a:pt x="906010" y="1185028"/>
                </a:lnTo>
                <a:lnTo>
                  <a:pt x="928162" y="1142181"/>
                </a:lnTo>
                <a:lnTo>
                  <a:pt x="936117" y="1092834"/>
                </a:lnTo>
                <a:lnTo>
                  <a:pt x="936117" y="156082"/>
                </a:lnTo>
                <a:lnTo>
                  <a:pt x="928162" y="106736"/>
                </a:lnTo>
                <a:lnTo>
                  <a:pt x="906010" y="63889"/>
                </a:lnTo>
                <a:lnTo>
                  <a:pt x="872227" y="30106"/>
                </a:lnTo>
                <a:lnTo>
                  <a:pt x="829380" y="7954"/>
                </a:lnTo>
                <a:lnTo>
                  <a:pt x="78003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3703" y="380961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2"/>
                </a:moveTo>
                <a:lnTo>
                  <a:pt x="7953" y="106736"/>
                </a:lnTo>
                <a:lnTo>
                  <a:pt x="30097" y="63889"/>
                </a:lnTo>
                <a:lnTo>
                  <a:pt x="63861" y="30106"/>
                </a:lnTo>
                <a:lnTo>
                  <a:pt x="106671" y="7954"/>
                </a:lnTo>
                <a:lnTo>
                  <a:pt x="155956" y="0"/>
                </a:lnTo>
                <a:lnTo>
                  <a:pt x="780034" y="0"/>
                </a:lnTo>
                <a:lnTo>
                  <a:pt x="829380" y="7954"/>
                </a:lnTo>
                <a:lnTo>
                  <a:pt x="872227" y="30106"/>
                </a:lnTo>
                <a:lnTo>
                  <a:pt x="906010" y="63889"/>
                </a:lnTo>
                <a:lnTo>
                  <a:pt x="928162" y="106736"/>
                </a:lnTo>
                <a:lnTo>
                  <a:pt x="936117" y="156082"/>
                </a:lnTo>
                <a:lnTo>
                  <a:pt x="936117" y="1092834"/>
                </a:lnTo>
                <a:lnTo>
                  <a:pt x="928162" y="1142181"/>
                </a:lnTo>
                <a:lnTo>
                  <a:pt x="906010" y="1185028"/>
                </a:lnTo>
                <a:lnTo>
                  <a:pt x="872227" y="1218811"/>
                </a:lnTo>
                <a:lnTo>
                  <a:pt x="829380" y="1240963"/>
                </a:lnTo>
                <a:lnTo>
                  <a:pt x="780034" y="1248917"/>
                </a:lnTo>
                <a:lnTo>
                  <a:pt x="155956" y="1248917"/>
                </a:lnTo>
                <a:lnTo>
                  <a:pt x="106671" y="1240963"/>
                </a:lnTo>
                <a:lnTo>
                  <a:pt x="63861" y="1218811"/>
                </a:lnTo>
                <a:lnTo>
                  <a:pt x="30097" y="1185028"/>
                </a:lnTo>
                <a:lnTo>
                  <a:pt x="7953" y="1142181"/>
                </a:lnTo>
                <a:lnTo>
                  <a:pt x="0" y="1092834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1776" y="4194898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1776" y="4194898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32072" y="4221226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15890" y="3794378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36" y="7954"/>
                </a:lnTo>
                <a:lnTo>
                  <a:pt x="63889" y="30106"/>
                </a:lnTo>
                <a:lnTo>
                  <a:pt x="30106" y="63889"/>
                </a:lnTo>
                <a:lnTo>
                  <a:pt x="7954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4" y="1142181"/>
                </a:lnTo>
                <a:lnTo>
                  <a:pt x="30106" y="1185028"/>
                </a:lnTo>
                <a:lnTo>
                  <a:pt x="63889" y="1218811"/>
                </a:lnTo>
                <a:lnTo>
                  <a:pt x="106736" y="1240963"/>
                </a:lnTo>
                <a:lnTo>
                  <a:pt x="156083" y="1248918"/>
                </a:lnTo>
                <a:lnTo>
                  <a:pt x="780161" y="1248918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5"/>
                </a:lnTo>
                <a:lnTo>
                  <a:pt x="936117" y="156083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5890" y="3794378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3"/>
                </a:moveTo>
                <a:lnTo>
                  <a:pt x="7954" y="106736"/>
                </a:lnTo>
                <a:lnTo>
                  <a:pt x="30106" y="63889"/>
                </a:lnTo>
                <a:lnTo>
                  <a:pt x="63889" y="30106"/>
                </a:lnTo>
                <a:lnTo>
                  <a:pt x="106736" y="7954"/>
                </a:lnTo>
                <a:lnTo>
                  <a:pt x="156083" y="0"/>
                </a:lnTo>
                <a:lnTo>
                  <a:pt x="780161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3"/>
                </a:lnTo>
                <a:lnTo>
                  <a:pt x="936117" y="1092835"/>
                </a:lnTo>
                <a:lnTo>
                  <a:pt x="928163" y="1142181"/>
                </a:lnTo>
                <a:lnTo>
                  <a:pt x="906019" y="1185028"/>
                </a:lnTo>
                <a:lnTo>
                  <a:pt x="872255" y="1218811"/>
                </a:lnTo>
                <a:lnTo>
                  <a:pt x="829445" y="1240963"/>
                </a:lnTo>
                <a:lnTo>
                  <a:pt x="780161" y="1248918"/>
                </a:lnTo>
                <a:lnTo>
                  <a:pt x="156083" y="1248918"/>
                </a:lnTo>
                <a:lnTo>
                  <a:pt x="106736" y="1240963"/>
                </a:lnTo>
                <a:lnTo>
                  <a:pt x="63889" y="1218811"/>
                </a:lnTo>
                <a:lnTo>
                  <a:pt x="30106" y="1185028"/>
                </a:lnTo>
                <a:lnTo>
                  <a:pt x="7954" y="1142181"/>
                </a:lnTo>
                <a:lnTo>
                  <a:pt x="0" y="1092835"/>
                </a:lnTo>
                <a:lnTo>
                  <a:pt x="0" y="156083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4090" y="419908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4090" y="419908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63465" y="4225544"/>
            <a:ext cx="6889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87948" y="3787266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85" y="7954"/>
                </a:lnTo>
                <a:lnTo>
                  <a:pt x="63943" y="30106"/>
                </a:lnTo>
                <a:lnTo>
                  <a:pt x="30142" y="63889"/>
                </a:lnTo>
                <a:lnTo>
                  <a:pt x="7966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66" y="1142181"/>
                </a:lnTo>
                <a:lnTo>
                  <a:pt x="30142" y="1185028"/>
                </a:lnTo>
                <a:lnTo>
                  <a:pt x="63943" y="1218811"/>
                </a:lnTo>
                <a:lnTo>
                  <a:pt x="106785" y="1240963"/>
                </a:lnTo>
                <a:lnTo>
                  <a:pt x="156083" y="1248917"/>
                </a:lnTo>
                <a:lnTo>
                  <a:pt x="780161" y="1248917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4"/>
                </a:lnTo>
                <a:lnTo>
                  <a:pt x="936117" y="156082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7948" y="3787266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2"/>
                </a:moveTo>
                <a:lnTo>
                  <a:pt x="7966" y="106736"/>
                </a:lnTo>
                <a:lnTo>
                  <a:pt x="30142" y="63889"/>
                </a:lnTo>
                <a:lnTo>
                  <a:pt x="63943" y="30106"/>
                </a:lnTo>
                <a:lnTo>
                  <a:pt x="106785" y="7954"/>
                </a:lnTo>
                <a:lnTo>
                  <a:pt x="156083" y="0"/>
                </a:lnTo>
                <a:lnTo>
                  <a:pt x="780161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2"/>
                </a:lnTo>
                <a:lnTo>
                  <a:pt x="936117" y="1092834"/>
                </a:lnTo>
                <a:lnTo>
                  <a:pt x="928163" y="1142181"/>
                </a:lnTo>
                <a:lnTo>
                  <a:pt x="906019" y="1185028"/>
                </a:lnTo>
                <a:lnTo>
                  <a:pt x="872255" y="1218811"/>
                </a:lnTo>
                <a:lnTo>
                  <a:pt x="829445" y="1240963"/>
                </a:lnTo>
                <a:lnTo>
                  <a:pt x="780161" y="1248917"/>
                </a:lnTo>
                <a:lnTo>
                  <a:pt x="156083" y="1248917"/>
                </a:lnTo>
                <a:lnTo>
                  <a:pt x="106785" y="1240963"/>
                </a:lnTo>
                <a:lnTo>
                  <a:pt x="63943" y="1218811"/>
                </a:lnTo>
                <a:lnTo>
                  <a:pt x="30142" y="1185028"/>
                </a:lnTo>
                <a:lnTo>
                  <a:pt x="7966" y="1142181"/>
                </a:lnTo>
                <a:lnTo>
                  <a:pt x="0" y="1092834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56147" y="4172546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6147" y="4172546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46826" y="4199001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5206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19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38"/>
                </a:lnTo>
                <a:lnTo>
                  <a:pt x="20736" y="1109788"/>
                </a:lnTo>
                <a:lnTo>
                  <a:pt x="44819" y="1147683"/>
                </a:lnTo>
                <a:lnTo>
                  <a:pt x="76415" y="1179296"/>
                </a:lnTo>
                <a:lnTo>
                  <a:pt x="114297" y="1203397"/>
                </a:lnTo>
                <a:lnTo>
                  <a:pt x="157242" y="1218759"/>
                </a:lnTo>
                <a:lnTo>
                  <a:pt x="204025" y="1224152"/>
                </a:lnTo>
                <a:lnTo>
                  <a:pt x="1668119" y="1224152"/>
                </a:lnTo>
                <a:lnTo>
                  <a:pt x="1714934" y="1218759"/>
                </a:lnTo>
                <a:lnTo>
                  <a:pt x="1757899" y="1203397"/>
                </a:lnTo>
                <a:lnTo>
                  <a:pt x="1795792" y="1179296"/>
                </a:lnTo>
                <a:lnTo>
                  <a:pt x="1827391" y="1147683"/>
                </a:lnTo>
                <a:lnTo>
                  <a:pt x="1851475" y="1109788"/>
                </a:lnTo>
                <a:lnTo>
                  <a:pt x="1866821" y="1066838"/>
                </a:lnTo>
                <a:lnTo>
                  <a:pt x="1872208" y="1020063"/>
                </a:lnTo>
                <a:lnTo>
                  <a:pt x="1872208" y="203961"/>
                </a:lnTo>
                <a:lnTo>
                  <a:pt x="1866821" y="157194"/>
                </a:lnTo>
                <a:lnTo>
                  <a:pt x="1851475" y="114262"/>
                </a:lnTo>
                <a:lnTo>
                  <a:pt x="1827391" y="76392"/>
                </a:lnTo>
                <a:lnTo>
                  <a:pt x="1795792" y="44806"/>
                </a:lnTo>
                <a:lnTo>
                  <a:pt x="1757899" y="20730"/>
                </a:lnTo>
                <a:lnTo>
                  <a:pt x="1714934" y="5386"/>
                </a:lnTo>
                <a:lnTo>
                  <a:pt x="16681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206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119" y="0"/>
                </a:lnTo>
                <a:lnTo>
                  <a:pt x="1714934" y="5386"/>
                </a:lnTo>
                <a:lnTo>
                  <a:pt x="1757899" y="20730"/>
                </a:lnTo>
                <a:lnTo>
                  <a:pt x="1795792" y="44806"/>
                </a:lnTo>
                <a:lnTo>
                  <a:pt x="1827391" y="76392"/>
                </a:lnTo>
                <a:lnTo>
                  <a:pt x="1851475" y="114262"/>
                </a:lnTo>
                <a:lnTo>
                  <a:pt x="1866821" y="157194"/>
                </a:lnTo>
                <a:lnTo>
                  <a:pt x="1872208" y="203961"/>
                </a:lnTo>
                <a:lnTo>
                  <a:pt x="1872208" y="1020063"/>
                </a:lnTo>
                <a:lnTo>
                  <a:pt x="1866821" y="1066838"/>
                </a:lnTo>
                <a:lnTo>
                  <a:pt x="1851475" y="1109788"/>
                </a:lnTo>
                <a:lnTo>
                  <a:pt x="1827391" y="1147683"/>
                </a:lnTo>
                <a:lnTo>
                  <a:pt x="1795792" y="1179296"/>
                </a:lnTo>
                <a:lnTo>
                  <a:pt x="1757899" y="1203397"/>
                </a:lnTo>
                <a:lnTo>
                  <a:pt x="1714934" y="1218759"/>
                </a:lnTo>
                <a:lnTo>
                  <a:pt x="1668119" y="1224152"/>
                </a:lnTo>
                <a:lnTo>
                  <a:pt x="204025" y="1224152"/>
                </a:lnTo>
                <a:lnTo>
                  <a:pt x="157242" y="1218759"/>
                </a:lnTo>
                <a:lnTo>
                  <a:pt x="114297" y="1203397"/>
                </a:lnTo>
                <a:lnTo>
                  <a:pt x="76415" y="1179296"/>
                </a:lnTo>
                <a:lnTo>
                  <a:pt x="44819" y="1147683"/>
                </a:lnTo>
                <a:lnTo>
                  <a:pt x="20736" y="1109788"/>
                </a:lnTo>
                <a:lnTo>
                  <a:pt x="5388" y="106683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224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224" y="3960838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8164" y="3968242"/>
            <a:ext cx="116840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92315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8" y="1290764"/>
                </a:lnTo>
                <a:lnTo>
                  <a:pt x="1384264" y="1258280"/>
                </a:lnTo>
                <a:lnTo>
                  <a:pt x="1410276" y="1228645"/>
                </a:lnTo>
                <a:lnTo>
                  <a:pt x="788130" y="1228645"/>
                </a:lnTo>
                <a:lnTo>
                  <a:pt x="737503" y="1225925"/>
                </a:lnTo>
                <a:lnTo>
                  <a:pt x="687304" y="1218512"/>
                </a:lnTo>
                <a:lnTo>
                  <a:pt x="637924" y="1206408"/>
                </a:lnTo>
                <a:lnTo>
                  <a:pt x="589752" y="1189618"/>
                </a:lnTo>
                <a:lnTo>
                  <a:pt x="543178" y="1168145"/>
                </a:lnTo>
                <a:lnTo>
                  <a:pt x="501598" y="1144002"/>
                </a:lnTo>
                <a:lnTo>
                  <a:pt x="463377" y="1116797"/>
                </a:lnTo>
                <a:lnTo>
                  <a:pt x="428597" y="1086802"/>
                </a:lnTo>
                <a:lnTo>
                  <a:pt x="397339" y="1054286"/>
                </a:lnTo>
                <a:lnTo>
                  <a:pt x="369684" y="1019519"/>
                </a:lnTo>
                <a:lnTo>
                  <a:pt x="345715" y="982770"/>
                </a:lnTo>
                <a:lnTo>
                  <a:pt x="325512" y="944309"/>
                </a:lnTo>
                <a:lnTo>
                  <a:pt x="309158" y="904407"/>
                </a:lnTo>
                <a:lnTo>
                  <a:pt x="296734" y="863332"/>
                </a:lnTo>
                <a:lnTo>
                  <a:pt x="288322" y="821354"/>
                </a:lnTo>
                <a:lnTo>
                  <a:pt x="284003" y="778743"/>
                </a:lnTo>
                <a:lnTo>
                  <a:pt x="283859" y="735769"/>
                </a:lnTo>
                <a:lnTo>
                  <a:pt x="287971" y="692702"/>
                </a:lnTo>
                <a:lnTo>
                  <a:pt x="296421" y="649810"/>
                </a:lnTo>
                <a:lnTo>
                  <a:pt x="309290" y="607365"/>
                </a:lnTo>
                <a:lnTo>
                  <a:pt x="326661" y="565635"/>
                </a:lnTo>
                <a:lnTo>
                  <a:pt x="348614" y="524890"/>
                </a:lnTo>
                <a:lnTo>
                  <a:pt x="745445" y="524890"/>
                </a:lnTo>
                <a:lnTo>
                  <a:pt x="550036" y="340487"/>
                </a:lnTo>
                <a:lnTo>
                  <a:pt x="596987" y="319710"/>
                </a:lnTo>
                <a:lnTo>
                  <a:pt x="645453" y="303634"/>
                </a:lnTo>
                <a:lnTo>
                  <a:pt x="695045" y="292256"/>
                </a:lnTo>
                <a:lnTo>
                  <a:pt x="745375" y="285576"/>
                </a:lnTo>
                <a:lnTo>
                  <a:pt x="796051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8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445" y="524890"/>
                </a:moveTo>
                <a:lnTo>
                  <a:pt x="348614" y="524890"/>
                </a:lnTo>
                <a:lnTo>
                  <a:pt x="1034033" y="1171702"/>
                </a:lnTo>
                <a:lnTo>
                  <a:pt x="987117" y="1192509"/>
                </a:lnTo>
                <a:lnTo>
                  <a:pt x="938679" y="1208603"/>
                </a:lnTo>
                <a:lnTo>
                  <a:pt x="889108" y="1219988"/>
                </a:lnTo>
                <a:lnTo>
                  <a:pt x="838795" y="1226667"/>
                </a:lnTo>
                <a:lnTo>
                  <a:pt x="788130" y="1228645"/>
                </a:lnTo>
                <a:lnTo>
                  <a:pt x="1410276" y="1228645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2" y="987425"/>
                </a:lnTo>
                <a:lnTo>
                  <a:pt x="745445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51" y="283590"/>
                </a:lnTo>
                <a:lnTo>
                  <a:pt x="846686" y="286299"/>
                </a:lnTo>
                <a:lnTo>
                  <a:pt x="896890" y="293700"/>
                </a:lnTo>
                <a:lnTo>
                  <a:pt x="946272" y="305792"/>
                </a:lnTo>
                <a:lnTo>
                  <a:pt x="994445" y="322573"/>
                </a:lnTo>
                <a:lnTo>
                  <a:pt x="1041018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2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92315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157"/>
                </a:moveTo>
                <a:lnTo>
                  <a:pt x="1558" y="708341"/>
                </a:lnTo>
                <a:lnTo>
                  <a:pt x="6170" y="661314"/>
                </a:lnTo>
                <a:lnTo>
                  <a:pt x="13745" y="615166"/>
                </a:lnTo>
                <a:lnTo>
                  <a:pt x="24188" y="569984"/>
                </a:lnTo>
                <a:lnTo>
                  <a:pt x="37407" y="525859"/>
                </a:lnTo>
                <a:lnTo>
                  <a:pt x="53311" y="482877"/>
                </a:lnTo>
                <a:lnTo>
                  <a:pt x="71804" y="441128"/>
                </a:lnTo>
                <a:lnTo>
                  <a:pt x="92796" y="400701"/>
                </a:lnTo>
                <a:lnTo>
                  <a:pt x="116194" y="361684"/>
                </a:lnTo>
                <a:lnTo>
                  <a:pt x="141903" y="324165"/>
                </a:lnTo>
                <a:lnTo>
                  <a:pt x="169833" y="288234"/>
                </a:lnTo>
                <a:lnTo>
                  <a:pt x="199890" y="253978"/>
                </a:lnTo>
                <a:lnTo>
                  <a:pt x="231981" y="221487"/>
                </a:lnTo>
                <a:lnTo>
                  <a:pt x="266014" y="190850"/>
                </a:lnTo>
                <a:lnTo>
                  <a:pt x="301895" y="162154"/>
                </a:lnTo>
                <a:lnTo>
                  <a:pt x="339533" y="135488"/>
                </a:lnTo>
                <a:lnTo>
                  <a:pt x="378834" y="110942"/>
                </a:lnTo>
                <a:lnTo>
                  <a:pt x="419706" y="88603"/>
                </a:lnTo>
                <a:lnTo>
                  <a:pt x="462056" y="68560"/>
                </a:lnTo>
                <a:lnTo>
                  <a:pt x="505791" y="50902"/>
                </a:lnTo>
                <a:lnTo>
                  <a:pt x="550819" y="35718"/>
                </a:lnTo>
                <a:lnTo>
                  <a:pt x="597046" y="23096"/>
                </a:lnTo>
                <a:lnTo>
                  <a:pt x="644381" y="13124"/>
                </a:lnTo>
                <a:lnTo>
                  <a:pt x="692729" y="5892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2"/>
                </a:lnTo>
                <a:lnTo>
                  <a:pt x="939782" y="13124"/>
                </a:lnTo>
                <a:lnTo>
                  <a:pt x="987109" y="23096"/>
                </a:lnTo>
                <a:lnTo>
                  <a:pt x="1033330" y="35718"/>
                </a:lnTo>
                <a:lnTo>
                  <a:pt x="1078354" y="50902"/>
                </a:lnTo>
                <a:lnTo>
                  <a:pt x="1122086" y="68560"/>
                </a:lnTo>
                <a:lnTo>
                  <a:pt x="1164435" y="88603"/>
                </a:lnTo>
                <a:lnTo>
                  <a:pt x="1205306" y="110942"/>
                </a:lnTo>
                <a:lnTo>
                  <a:pt x="1244608" y="135488"/>
                </a:lnTo>
                <a:lnTo>
                  <a:pt x="1282248" y="162154"/>
                </a:lnTo>
                <a:lnTo>
                  <a:pt x="1318132" y="190850"/>
                </a:lnTo>
                <a:lnTo>
                  <a:pt x="1352168" y="221487"/>
                </a:lnTo>
                <a:lnTo>
                  <a:pt x="1384264" y="253978"/>
                </a:lnTo>
                <a:lnTo>
                  <a:pt x="1414325" y="288234"/>
                </a:lnTo>
                <a:lnTo>
                  <a:pt x="1442259" y="324165"/>
                </a:lnTo>
                <a:lnTo>
                  <a:pt x="1467974" y="361684"/>
                </a:lnTo>
                <a:lnTo>
                  <a:pt x="1491376" y="400701"/>
                </a:lnTo>
                <a:lnTo>
                  <a:pt x="1512372" y="441128"/>
                </a:lnTo>
                <a:lnTo>
                  <a:pt x="1530871" y="482877"/>
                </a:lnTo>
                <a:lnTo>
                  <a:pt x="1546778" y="525859"/>
                </a:lnTo>
                <a:lnTo>
                  <a:pt x="1560001" y="569984"/>
                </a:lnTo>
                <a:lnTo>
                  <a:pt x="1570448" y="615166"/>
                </a:lnTo>
                <a:lnTo>
                  <a:pt x="1578025" y="661314"/>
                </a:lnTo>
                <a:lnTo>
                  <a:pt x="1582639" y="708341"/>
                </a:lnTo>
                <a:lnTo>
                  <a:pt x="1584198" y="756157"/>
                </a:lnTo>
                <a:lnTo>
                  <a:pt x="1582639" y="803973"/>
                </a:lnTo>
                <a:lnTo>
                  <a:pt x="1578025" y="850999"/>
                </a:lnTo>
                <a:lnTo>
                  <a:pt x="1570448" y="897144"/>
                </a:lnTo>
                <a:lnTo>
                  <a:pt x="1560001" y="942323"/>
                </a:lnTo>
                <a:lnTo>
                  <a:pt x="1546778" y="986444"/>
                </a:lnTo>
                <a:lnTo>
                  <a:pt x="1530871" y="1029421"/>
                </a:lnTo>
                <a:lnTo>
                  <a:pt x="1512372" y="1071164"/>
                </a:lnTo>
                <a:lnTo>
                  <a:pt x="1491376" y="1111585"/>
                </a:lnTo>
                <a:lnTo>
                  <a:pt x="1467974" y="1150596"/>
                </a:lnTo>
                <a:lnTo>
                  <a:pt x="1442259" y="1188108"/>
                </a:lnTo>
                <a:lnTo>
                  <a:pt x="1414325" y="1224032"/>
                </a:lnTo>
                <a:lnTo>
                  <a:pt x="1384264" y="1258280"/>
                </a:lnTo>
                <a:lnTo>
                  <a:pt x="1352168" y="1290764"/>
                </a:lnTo>
                <a:lnTo>
                  <a:pt x="1318132" y="1321394"/>
                </a:lnTo>
                <a:lnTo>
                  <a:pt x="1282248" y="1350083"/>
                </a:lnTo>
                <a:lnTo>
                  <a:pt x="1244608" y="1376742"/>
                </a:lnTo>
                <a:lnTo>
                  <a:pt x="1205306" y="1401281"/>
                </a:lnTo>
                <a:lnTo>
                  <a:pt x="1164435" y="1423614"/>
                </a:lnTo>
                <a:lnTo>
                  <a:pt x="1122086" y="1443651"/>
                </a:lnTo>
                <a:lnTo>
                  <a:pt x="1078354" y="1461303"/>
                </a:lnTo>
                <a:lnTo>
                  <a:pt x="1033330" y="1476482"/>
                </a:lnTo>
                <a:lnTo>
                  <a:pt x="987109" y="1489101"/>
                </a:lnTo>
                <a:lnTo>
                  <a:pt x="939782" y="1499069"/>
                </a:lnTo>
                <a:lnTo>
                  <a:pt x="891443" y="1506298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8"/>
                </a:lnTo>
                <a:lnTo>
                  <a:pt x="644381" y="1499069"/>
                </a:lnTo>
                <a:lnTo>
                  <a:pt x="597046" y="1489101"/>
                </a:lnTo>
                <a:lnTo>
                  <a:pt x="550819" y="1476482"/>
                </a:lnTo>
                <a:lnTo>
                  <a:pt x="505791" y="1461303"/>
                </a:lnTo>
                <a:lnTo>
                  <a:pt x="462056" y="1443651"/>
                </a:lnTo>
                <a:lnTo>
                  <a:pt x="419706" y="1423614"/>
                </a:lnTo>
                <a:lnTo>
                  <a:pt x="378834" y="1401281"/>
                </a:lnTo>
                <a:lnTo>
                  <a:pt x="339533" y="1376742"/>
                </a:lnTo>
                <a:lnTo>
                  <a:pt x="301895" y="1350083"/>
                </a:lnTo>
                <a:lnTo>
                  <a:pt x="266014" y="1321394"/>
                </a:lnTo>
                <a:lnTo>
                  <a:pt x="231981" y="1290764"/>
                </a:lnTo>
                <a:lnTo>
                  <a:pt x="199890" y="1258280"/>
                </a:lnTo>
                <a:lnTo>
                  <a:pt x="169833" y="1224032"/>
                </a:lnTo>
                <a:lnTo>
                  <a:pt x="141903" y="1188108"/>
                </a:lnTo>
                <a:lnTo>
                  <a:pt x="116194" y="1150596"/>
                </a:lnTo>
                <a:lnTo>
                  <a:pt x="92796" y="1111585"/>
                </a:lnTo>
                <a:lnTo>
                  <a:pt x="71804" y="1071164"/>
                </a:lnTo>
                <a:lnTo>
                  <a:pt x="53311" y="1029421"/>
                </a:lnTo>
                <a:lnTo>
                  <a:pt x="37407" y="986444"/>
                </a:lnTo>
                <a:lnTo>
                  <a:pt x="24188" y="942323"/>
                </a:lnTo>
                <a:lnTo>
                  <a:pt x="13745" y="897144"/>
                </a:lnTo>
                <a:lnTo>
                  <a:pt x="6170" y="850999"/>
                </a:lnTo>
                <a:lnTo>
                  <a:pt x="1558" y="803973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42352" y="39038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546" y="703834"/>
                </a:moveTo>
                <a:lnTo>
                  <a:pt x="707478" y="663089"/>
                </a:lnTo>
                <a:lnTo>
                  <a:pt x="724830" y="621359"/>
                </a:lnTo>
                <a:lnTo>
                  <a:pt x="737684" y="578913"/>
                </a:lnTo>
                <a:lnTo>
                  <a:pt x="746121" y="536021"/>
                </a:lnTo>
                <a:lnTo>
                  <a:pt x="750222" y="492952"/>
                </a:lnTo>
                <a:lnTo>
                  <a:pt x="750070" y="449975"/>
                </a:lnTo>
                <a:lnTo>
                  <a:pt x="745746" y="407361"/>
                </a:lnTo>
                <a:lnTo>
                  <a:pt x="737331" y="365379"/>
                </a:lnTo>
                <a:lnTo>
                  <a:pt x="724907" y="324298"/>
                </a:lnTo>
                <a:lnTo>
                  <a:pt x="708555" y="284389"/>
                </a:lnTo>
                <a:lnTo>
                  <a:pt x="688358" y="245919"/>
                </a:lnTo>
                <a:lnTo>
                  <a:pt x="664397" y="209160"/>
                </a:lnTo>
                <a:lnTo>
                  <a:pt x="636753" y="174381"/>
                </a:lnTo>
                <a:lnTo>
                  <a:pt x="605508" y="141851"/>
                </a:lnTo>
                <a:lnTo>
                  <a:pt x="570743" y="111840"/>
                </a:lnTo>
                <a:lnTo>
                  <a:pt x="532540" y="84617"/>
                </a:lnTo>
                <a:lnTo>
                  <a:pt x="490981" y="60452"/>
                </a:lnTo>
                <a:lnTo>
                  <a:pt x="444408" y="38982"/>
                </a:lnTo>
                <a:lnTo>
                  <a:pt x="396235" y="22201"/>
                </a:lnTo>
                <a:lnTo>
                  <a:pt x="346853" y="10109"/>
                </a:lnTo>
                <a:lnTo>
                  <a:pt x="296649" y="2708"/>
                </a:lnTo>
                <a:lnTo>
                  <a:pt x="246014" y="0"/>
                </a:lnTo>
                <a:lnTo>
                  <a:pt x="195338" y="1985"/>
                </a:lnTo>
                <a:lnTo>
                  <a:pt x="145008" y="8665"/>
                </a:lnTo>
                <a:lnTo>
                  <a:pt x="95416" y="20043"/>
                </a:lnTo>
                <a:lnTo>
                  <a:pt x="46950" y="36119"/>
                </a:lnTo>
                <a:lnTo>
                  <a:pt x="0" y="56896"/>
                </a:lnTo>
                <a:lnTo>
                  <a:pt x="685546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6174" y="41451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755" y="0"/>
                </a:moveTo>
                <a:lnTo>
                  <a:pt x="42802" y="40744"/>
                </a:lnTo>
                <a:lnTo>
                  <a:pt x="25431" y="82474"/>
                </a:lnTo>
                <a:lnTo>
                  <a:pt x="12562" y="124919"/>
                </a:lnTo>
                <a:lnTo>
                  <a:pt x="4112" y="167811"/>
                </a:lnTo>
                <a:lnTo>
                  <a:pt x="0" y="210878"/>
                </a:lnTo>
                <a:lnTo>
                  <a:pt x="144" y="253852"/>
                </a:lnTo>
                <a:lnTo>
                  <a:pt x="4463" y="296463"/>
                </a:lnTo>
                <a:lnTo>
                  <a:pt x="12875" y="338441"/>
                </a:lnTo>
                <a:lnTo>
                  <a:pt x="25299" y="379516"/>
                </a:lnTo>
                <a:lnTo>
                  <a:pt x="41653" y="419418"/>
                </a:lnTo>
                <a:lnTo>
                  <a:pt x="61856" y="457879"/>
                </a:lnTo>
                <a:lnTo>
                  <a:pt x="85825" y="494628"/>
                </a:lnTo>
                <a:lnTo>
                  <a:pt x="113479" y="529395"/>
                </a:lnTo>
                <a:lnTo>
                  <a:pt x="144738" y="561911"/>
                </a:lnTo>
                <a:lnTo>
                  <a:pt x="179518" y="591906"/>
                </a:lnTo>
                <a:lnTo>
                  <a:pt x="217739" y="619111"/>
                </a:lnTo>
                <a:lnTo>
                  <a:pt x="259319" y="643255"/>
                </a:lnTo>
                <a:lnTo>
                  <a:pt x="305892" y="664727"/>
                </a:lnTo>
                <a:lnTo>
                  <a:pt x="354064" y="681517"/>
                </a:lnTo>
                <a:lnTo>
                  <a:pt x="403445" y="693621"/>
                </a:lnTo>
                <a:lnTo>
                  <a:pt x="453644" y="701034"/>
                </a:lnTo>
                <a:lnTo>
                  <a:pt x="504271" y="703754"/>
                </a:lnTo>
                <a:lnTo>
                  <a:pt x="554936" y="701776"/>
                </a:lnTo>
                <a:lnTo>
                  <a:pt x="605249" y="695097"/>
                </a:lnTo>
                <a:lnTo>
                  <a:pt x="654820" y="683712"/>
                </a:lnTo>
                <a:lnTo>
                  <a:pt x="703258" y="667618"/>
                </a:lnTo>
                <a:lnTo>
                  <a:pt x="750174" y="646811"/>
                </a:lnTo>
                <a:lnTo>
                  <a:pt x="64755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72325" y="3968242"/>
            <a:ext cx="1419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7" name="Image 36"/>
          <p:cNvPicPr/>
          <p:nvPr/>
        </p:nvPicPr>
        <p:blipFill>
          <a:blip r:embed="rId5"/>
          <a:stretch>
            <a:fillRect/>
          </a:stretch>
        </p:blipFill>
        <p:spPr>
          <a:xfrm>
            <a:off x="7235479" y="3961020"/>
            <a:ext cx="1215376" cy="826754"/>
          </a:xfrm>
          <a:prstGeom prst="rect">
            <a:avLst/>
          </a:prstGeom>
        </p:spPr>
      </p:pic>
      <p:pic>
        <p:nvPicPr>
          <p:cNvPr id="38" name="Image 37"/>
          <p:cNvPicPr/>
          <p:nvPr/>
        </p:nvPicPr>
        <p:blipFill>
          <a:blip r:embed="rId6"/>
          <a:stretch>
            <a:fillRect/>
          </a:stretch>
        </p:blipFill>
        <p:spPr>
          <a:xfrm>
            <a:off x="2585656" y="3993922"/>
            <a:ext cx="768350" cy="89465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546083" y="4012871"/>
            <a:ext cx="768350" cy="894659"/>
          </a:xfrm>
          <a:prstGeom prst="rect">
            <a:avLst/>
          </a:prstGeom>
        </p:spPr>
      </p:pic>
      <p:pic>
        <p:nvPicPr>
          <p:cNvPr id="40" name="Image 39"/>
          <p:cNvPicPr/>
          <p:nvPr/>
        </p:nvPicPr>
        <p:blipFill>
          <a:blip r:embed="rId6"/>
          <a:stretch>
            <a:fillRect/>
          </a:stretch>
        </p:blipFill>
        <p:spPr>
          <a:xfrm>
            <a:off x="4771922" y="3983001"/>
            <a:ext cx="768350" cy="894659"/>
          </a:xfrm>
          <a:prstGeom prst="rect">
            <a:avLst/>
          </a:prstGeom>
        </p:spPr>
      </p:pic>
      <p:pic>
        <p:nvPicPr>
          <p:cNvPr id="41" name="Image 40"/>
          <p:cNvPicPr/>
          <p:nvPr/>
        </p:nvPicPr>
        <p:blipFill>
          <a:blip r:embed="rId6"/>
          <a:stretch>
            <a:fillRect/>
          </a:stretch>
        </p:blipFill>
        <p:spPr>
          <a:xfrm>
            <a:off x="5772085" y="4005226"/>
            <a:ext cx="768350" cy="89465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5" y="3803269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metronome 75 _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400" y="57150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4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4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696" y="3771391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84" y="0"/>
                </a:moveTo>
                <a:lnTo>
                  <a:pt x="156019" y="0"/>
                </a:lnTo>
                <a:lnTo>
                  <a:pt x="106704" y="7954"/>
                </a:lnTo>
                <a:lnTo>
                  <a:pt x="63875" y="30106"/>
                </a:lnTo>
                <a:lnTo>
                  <a:pt x="30102" y="63889"/>
                </a:lnTo>
                <a:lnTo>
                  <a:pt x="7953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53" y="1142181"/>
                </a:lnTo>
                <a:lnTo>
                  <a:pt x="30102" y="1185028"/>
                </a:lnTo>
                <a:lnTo>
                  <a:pt x="63875" y="1218811"/>
                </a:lnTo>
                <a:lnTo>
                  <a:pt x="106704" y="1240963"/>
                </a:lnTo>
                <a:lnTo>
                  <a:pt x="156019" y="1248917"/>
                </a:lnTo>
                <a:lnTo>
                  <a:pt x="780084" y="1248917"/>
                </a:lnTo>
                <a:lnTo>
                  <a:pt x="829399" y="1240963"/>
                </a:lnTo>
                <a:lnTo>
                  <a:pt x="872228" y="1218811"/>
                </a:lnTo>
                <a:lnTo>
                  <a:pt x="906002" y="1185028"/>
                </a:lnTo>
                <a:lnTo>
                  <a:pt x="928150" y="1142181"/>
                </a:lnTo>
                <a:lnTo>
                  <a:pt x="936104" y="1092834"/>
                </a:lnTo>
                <a:lnTo>
                  <a:pt x="936104" y="156082"/>
                </a:lnTo>
                <a:lnTo>
                  <a:pt x="928150" y="106736"/>
                </a:lnTo>
                <a:lnTo>
                  <a:pt x="906002" y="63889"/>
                </a:lnTo>
                <a:lnTo>
                  <a:pt x="872228" y="30106"/>
                </a:lnTo>
                <a:lnTo>
                  <a:pt x="829399" y="7954"/>
                </a:lnTo>
                <a:lnTo>
                  <a:pt x="7800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696" y="3771391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2"/>
                </a:moveTo>
                <a:lnTo>
                  <a:pt x="7953" y="106736"/>
                </a:lnTo>
                <a:lnTo>
                  <a:pt x="30102" y="63889"/>
                </a:lnTo>
                <a:lnTo>
                  <a:pt x="63875" y="30106"/>
                </a:lnTo>
                <a:lnTo>
                  <a:pt x="106704" y="7954"/>
                </a:lnTo>
                <a:lnTo>
                  <a:pt x="156019" y="0"/>
                </a:lnTo>
                <a:lnTo>
                  <a:pt x="780084" y="0"/>
                </a:lnTo>
                <a:lnTo>
                  <a:pt x="829399" y="7954"/>
                </a:lnTo>
                <a:lnTo>
                  <a:pt x="872228" y="30106"/>
                </a:lnTo>
                <a:lnTo>
                  <a:pt x="906002" y="63889"/>
                </a:lnTo>
                <a:lnTo>
                  <a:pt x="928150" y="106736"/>
                </a:lnTo>
                <a:lnTo>
                  <a:pt x="936104" y="156082"/>
                </a:lnTo>
                <a:lnTo>
                  <a:pt x="936104" y="1092834"/>
                </a:lnTo>
                <a:lnTo>
                  <a:pt x="928150" y="1142181"/>
                </a:lnTo>
                <a:lnTo>
                  <a:pt x="906002" y="1185028"/>
                </a:lnTo>
                <a:lnTo>
                  <a:pt x="872228" y="1218811"/>
                </a:lnTo>
                <a:lnTo>
                  <a:pt x="829399" y="1240963"/>
                </a:lnTo>
                <a:lnTo>
                  <a:pt x="780084" y="1248917"/>
                </a:lnTo>
                <a:lnTo>
                  <a:pt x="156019" y="1248917"/>
                </a:lnTo>
                <a:lnTo>
                  <a:pt x="106704" y="1240963"/>
                </a:lnTo>
                <a:lnTo>
                  <a:pt x="63875" y="1218811"/>
                </a:lnTo>
                <a:lnTo>
                  <a:pt x="30102" y="1185028"/>
                </a:lnTo>
                <a:lnTo>
                  <a:pt x="7953" y="1142181"/>
                </a:lnTo>
                <a:lnTo>
                  <a:pt x="0" y="1092834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870" y="4176102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870" y="4176102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5673" y="4202683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0792" y="376427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59" y="0"/>
                </a:moveTo>
                <a:lnTo>
                  <a:pt x="155981" y="0"/>
                </a:lnTo>
                <a:lnTo>
                  <a:pt x="106694" y="7954"/>
                </a:lnTo>
                <a:lnTo>
                  <a:pt x="63878" y="30106"/>
                </a:lnTo>
                <a:lnTo>
                  <a:pt x="30106" y="63889"/>
                </a:lnTo>
                <a:lnTo>
                  <a:pt x="7955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5" y="1142181"/>
                </a:lnTo>
                <a:lnTo>
                  <a:pt x="30106" y="1185028"/>
                </a:lnTo>
                <a:lnTo>
                  <a:pt x="63878" y="1218811"/>
                </a:lnTo>
                <a:lnTo>
                  <a:pt x="106694" y="1240963"/>
                </a:lnTo>
                <a:lnTo>
                  <a:pt x="155981" y="1248918"/>
                </a:lnTo>
                <a:lnTo>
                  <a:pt x="780059" y="1248918"/>
                </a:lnTo>
                <a:lnTo>
                  <a:pt x="829405" y="1240963"/>
                </a:lnTo>
                <a:lnTo>
                  <a:pt x="872253" y="1218811"/>
                </a:lnTo>
                <a:lnTo>
                  <a:pt x="906036" y="1185028"/>
                </a:lnTo>
                <a:lnTo>
                  <a:pt x="928188" y="1142181"/>
                </a:lnTo>
                <a:lnTo>
                  <a:pt x="936142" y="1092835"/>
                </a:lnTo>
                <a:lnTo>
                  <a:pt x="936142" y="156083"/>
                </a:lnTo>
                <a:lnTo>
                  <a:pt x="928188" y="106736"/>
                </a:lnTo>
                <a:lnTo>
                  <a:pt x="906036" y="63889"/>
                </a:lnTo>
                <a:lnTo>
                  <a:pt x="872253" y="30106"/>
                </a:lnTo>
                <a:lnTo>
                  <a:pt x="829405" y="7954"/>
                </a:lnTo>
                <a:lnTo>
                  <a:pt x="78005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0792" y="376427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3"/>
                </a:moveTo>
                <a:lnTo>
                  <a:pt x="7955" y="106736"/>
                </a:lnTo>
                <a:lnTo>
                  <a:pt x="30106" y="63889"/>
                </a:lnTo>
                <a:lnTo>
                  <a:pt x="63878" y="30106"/>
                </a:lnTo>
                <a:lnTo>
                  <a:pt x="106694" y="7954"/>
                </a:lnTo>
                <a:lnTo>
                  <a:pt x="155981" y="0"/>
                </a:lnTo>
                <a:lnTo>
                  <a:pt x="780059" y="0"/>
                </a:lnTo>
                <a:lnTo>
                  <a:pt x="829405" y="7954"/>
                </a:lnTo>
                <a:lnTo>
                  <a:pt x="872253" y="30106"/>
                </a:lnTo>
                <a:lnTo>
                  <a:pt x="906036" y="63889"/>
                </a:lnTo>
                <a:lnTo>
                  <a:pt x="928188" y="106736"/>
                </a:lnTo>
                <a:lnTo>
                  <a:pt x="936142" y="156083"/>
                </a:lnTo>
                <a:lnTo>
                  <a:pt x="936142" y="1092835"/>
                </a:lnTo>
                <a:lnTo>
                  <a:pt x="928188" y="1142181"/>
                </a:lnTo>
                <a:lnTo>
                  <a:pt x="906036" y="1185028"/>
                </a:lnTo>
                <a:lnTo>
                  <a:pt x="872253" y="1218811"/>
                </a:lnTo>
                <a:lnTo>
                  <a:pt x="829405" y="1240963"/>
                </a:lnTo>
                <a:lnTo>
                  <a:pt x="780059" y="1248918"/>
                </a:lnTo>
                <a:lnTo>
                  <a:pt x="155981" y="1248918"/>
                </a:lnTo>
                <a:lnTo>
                  <a:pt x="106694" y="1240963"/>
                </a:lnTo>
                <a:lnTo>
                  <a:pt x="63878" y="1218811"/>
                </a:lnTo>
                <a:lnTo>
                  <a:pt x="30106" y="1185028"/>
                </a:lnTo>
                <a:lnTo>
                  <a:pt x="7955" y="1142181"/>
                </a:lnTo>
                <a:lnTo>
                  <a:pt x="0" y="1092835"/>
                </a:lnTo>
                <a:lnTo>
                  <a:pt x="0" y="156083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9016" y="414955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9016" y="414955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4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68933" y="4176141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15890" y="3794378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36" y="7954"/>
                </a:lnTo>
                <a:lnTo>
                  <a:pt x="63889" y="30106"/>
                </a:lnTo>
                <a:lnTo>
                  <a:pt x="30106" y="63889"/>
                </a:lnTo>
                <a:lnTo>
                  <a:pt x="7954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4" y="1142181"/>
                </a:lnTo>
                <a:lnTo>
                  <a:pt x="30106" y="1185028"/>
                </a:lnTo>
                <a:lnTo>
                  <a:pt x="63889" y="1218811"/>
                </a:lnTo>
                <a:lnTo>
                  <a:pt x="106736" y="1240963"/>
                </a:lnTo>
                <a:lnTo>
                  <a:pt x="156083" y="1248918"/>
                </a:lnTo>
                <a:lnTo>
                  <a:pt x="780161" y="1248918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5"/>
                </a:lnTo>
                <a:lnTo>
                  <a:pt x="936117" y="156083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5890" y="3794378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3"/>
                </a:moveTo>
                <a:lnTo>
                  <a:pt x="7954" y="106736"/>
                </a:lnTo>
                <a:lnTo>
                  <a:pt x="30106" y="63889"/>
                </a:lnTo>
                <a:lnTo>
                  <a:pt x="63889" y="30106"/>
                </a:lnTo>
                <a:lnTo>
                  <a:pt x="106736" y="7954"/>
                </a:lnTo>
                <a:lnTo>
                  <a:pt x="156083" y="0"/>
                </a:lnTo>
                <a:lnTo>
                  <a:pt x="780161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3"/>
                </a:lnTo>
                <a:lnTo>
                  <a:pt x="936117" y="1092835"/>
                </a:lnTo>
                <a:lnTo>
                  <a:pt x="928163" y="1142181"/>
                </a:lnTo>
                <a:lnTo>
                  <a:pt x="906019" y="1185028"/>
                </a:lnTo>
                <a:lnTo>
                  <a:pt x="872255" y="1218811"/>
                </a:lnTo>
                <a:lnTo>
                  <a:pt x="829445" y="1240963"/>
                </a:lnTo>
                <a:lnTo>
                  <a:pt x="780161" y="1248918"/>
                </a:lnTo>
                <a:lnTo>
                  <a:pt x="156083" y="1248918"/>
                </a:lnTo>
                <a:lnTo>
                  <a:pt x="106736" y="1240963"/>
                </a:lnTo>
                <a:lnTo>
                  <a:pt x="63889" y="1218811"/>
                </a:lnTo>
                <a:lnTo>
                  <a:pt x="30106" y="1185028"/>
                </a:lnTo>
                <a:lnTo>
                  <a:pt x="7954" y="1142181"/>
                </a:lnTo>
                <a:lnTo>
                  <a:pt x="0" y="1092835"/>
                </a:lnTo>
                <a:lnTo>
                  <a:pt x="0" y="156083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4090" y="419908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4090" y="4199089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63465" y="4225544"/>
            <a:ext cx="6889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87948" y="3787266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85" y="7954"/>
                </a:lnTo>
                <a:lnTo>
                  <a:pt x="63943" y="30106"/>
                </a:lnTo>
                <a:lnTo>
                  <a:pt x="30142" y="63889"/>
                </a:lnTo>
                <a:lnTo>
                  <a:pt x="7966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66" y="1142181"/>
                </a:lnTo>
                <a:lnTo>
                  <a:pt x="30142" y="1185028"/>
                </a:lnTo>
                <a:lnTo>
                  <a:pt x="63943" y="1218811"/>
                </a:lnTo>
                <a:lnTo>
                  <a:pt x="106785" y="1240963"/>
                </a:lnTo>
                <a:lnTo>
                  <a:pt x="156083" y="1248917"/>
                </a:lnTo>
                <a:lnTo>
                  <a:pt x="780161" y="1248917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4"/>
                </a:lnTo>
                <a:lnTo>
                  <a:pt x="936117" y="156082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7948" y="3787266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0" y="156082"/>
                </a:moveTo>
                <a:lnTo>
                  <a:pt x="7966" y="106736"/>
                </a:lnTo>
                <a:lnTo>
                  <a:pt x="30142" y="63889"/>
                </a:lnTo>
                <a:lnTo>
                  <a:pt x="63943" y="30106"/>
                </a:lnTo>
                <a:lnTo>
                  <a:pt x="106785" y="7954"/>
                </a:lnTo>
                <a:lnTo>
                  <a:pt x="156083" y="0"/>
                </a:lnTo>
                <a:lnTo>
                  <a:pt x="780161" y="0"/>
                </a:lnTo>
                <a:lnTo>
                  <a:pt x="829445" y="7954"/>
                </a:lnTo>
                <a:lnTo>
                  <a:pt x="872255" y="30106"/>
                </a:lnTo>
                <a:lnTo>
                  <a:pt x="906019" y="63889"/>
                </a:lnTo>
                <a:lnTo>
                  <a:pt x="928163" y="106736"/>
                </a:lnTo>
                <a:lnTo>
                  <a:pt x="936117" y="156082"/>
                </a:lnTo>
                <a:lnTo>
                  <a:pt x="936117" y="1092834"/>
                </a:lnTo>
                <a:lnTo>
                  <a:pt x="928163" y="1142181"/>
                </a:lnTo>
                <a:lnTo>
                  <a:pt x="906019" y="1185028"/>
                </a:lnTo>
                <a:lnTo>
                  <a:pt x="872255" y="1218811"/>
                </a:lnTo>
                <a:lnTo>
                  <a:pt x="829445" y="1240963"/>
                </a:lnTo>
                <a:lnTo>
                  <a:pt x="780161" y="1248917"/>
                </a:lnTo>
                <a:lnTo>
                  <a:pt x="156083" y="1248917"/>
                </a:lnTo>
                <a:lnTo>
                  <a:pt x="106785" y="1240963"/>
                </a:lnTo>
                <a:lnTo>
                  <a:pt x="63943" y="1218811"/>
                </a:lnTo>
                <a:lnTo>
                  <a:pt x="30142" y="1185028"/>
                </a:lnTo>
                <a:lnTo>
                  <a:pt x="7966" y="1142181"/>
                </a:lnTo>
                <a:lnTo>
                  <a:pt x="0" y="1092834"/>
                </a:lnTo>
                <a:lnTo>
                  <a:pt x="0" y="15608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56147" y="4172546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6147" y="4172546"/>
            <a:ext cx="868044" cy="477520"/>
          </a:xfrm>
          <a:custGeom>
            <a:avLst/>
            <a:gdLst/>
            <a:ahLst/>
            <a:cxnLst/>
            <a:rect l="l" t="t" r="r" b="b"/>
            <a:pathLst>
              <a:path w="868045" h="477520">
                <a:moveTo>
                  <a:pt x="0" y="477050"/>
                </a:moveTo>
                <a:lnTo>
                  <a:pt x="867930" y="477050"/>
                </a:lnTo>
                <a:lnTo>
                  <a:pt x="86793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46826" y="4199001"/>
            <a:ext cx="68770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CLAP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92315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8" y="1290764"/>
                </a:lnTo>
                <a:lnTo>
                  <a:pt x="1384264" y="1258280"/>
                </a:lnTo>
                <a:lnTo>
                  <a:pt x="1410276" y="1228645"/>
                </a:lnTo>
                <a:lnTo>
                  <a:pt x="788130" y="1228645"/>
                </a:lnTo>
                <a:lnTo>
                  <a:pt x="737503" y="1225925"/>
                </a:lnTo>
                <a:lnTo>
                  <a:pt x="687304" y="1218512"/>
                </a:lnTo>
                <a:lnTo>
                  <a:pt x="637924" y="1206408"/>
                </a:lnTo>
                <a:lnTo>
                  <a:pt x="589752" y="1189618"/>
                </a:lnTo>
                <a:lnTo>
                  <a:pt x="543178" y="1168145"/>
                </a:lnTo>
                <a:lnTo>
                  <a:pt x="501598" y="1144002"/>
                </a:lnTo>
                <a:lnTo>
                  <a:pt x="463377" y="1116797"/>
                </a:lnTo>
                <a:lnTo>
                  <a:pt x="428597" y="1086802"/>
                </a:lnTo>
                <a:lnTo>
                  <a:pt x="397339" y="1054286"/>
                </a:lnTo>
                <a:lnTo>
                  <a:pt x="369684" y="1019519"/>
                </a:lnTo>
                <a:lnTo>
                  <a:pt x="345715" y="982770"/>
                </a:lnTo>
                <a:lnTo>
                  <a:pt x="325512" y="944309"/>
                </a:lnTo>
                <a:lnTo>
                  <a:pt x="309158" y="904407"/>
                </a:lnTo>
                <a:lnTo>
                  <a:pt x="296734" y="863332"/>
                </a:lnTo>
                <a:lnTo>
                  <a:pt x="288322" y="821354"/>
                </a:lnTo>
                <a:lnTo>
                  <a:pt x="284003" y="778743"/>
                </a:lnTo>
                <a:lnTo>
                  <a:pt x="283859" y="735769"/>
                </a:lnTo>
                <a:lnTo>
                  <a:pt x="287971" y="692702"/>
                </a:lnTo>
                <a:lnTo>
                  <a:pt x="296421" y="649810"/>
                </a:lnTo>
                <a:lnTo>
                  <a:pt x="309290" y="607365"/>
                </a:lnTo>
                <a:lnTo>
                  <a:pt x="326661" y="565635"/>
                </a:lnTo>
                <a:lnTo>
                  <a:pt x="348614" y="524890"/>
                </a:lnTo>
                <a:lnTo>
                  <a:pt x="745445" y="524890"/>
                </a:lnTo>
                <a:lnTo>
                  <a:pt x="550036" y="340487"/>
                </a:lnTo>
                <a:lnTo>
                  <a:pt x="596987" y="319710"/>
                </a:lnTo>
                <a:lnTo>
                  <a:pt x="645453" y="303634"/>
                </a:lnTo>
                <a:lnTo>
                  <a:pt x="695045" y="292256"/>
                </a:lnTo>
                <a:lnTo>
                  <a:pt x="745375" y="285576"/>
                </a:lnTo>
                <a:lnTo>
                  <a:pt x="796051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8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445" y="524890"/>
                </a:moveTo>
                <a:lnTo>
                  <a:pt x="348614" y="524890"/>
                </a:lnTo>
                <a:lnTo>
                  <a:pt x="1034033" y="1171702"/>
                </a:lnTo>
                <a:lnTo>
                  <a:pt x="987117" y="1192509"/>
                </a:lnTo>
                <a:lnTo>
                  <a:pt x="938679" y="1208603"/>
                </a:lnTo>
                <a:lnTo>
                  <a:pt x="889108" y="1219988"/>
                </a:lnTo>
                <a:lnTo>
                  <a:pt x="838795" y="1226667"/>
                </a:lnTo>
                <a:lnTo>
                  <a:pt x="788130" y="1228645"/>
                </a:lnTo>
                <a:lnTo>
                  <a:pt x="1410276" y="1228645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2" y="987425"/>
                </a:lnTo>
                <a:lnTo>
                  <a:pt x="745445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51" y="283590"/>
                </a:lnTo>
                <a:lnTo>
                  <a:pt x="846686" y="286299"/>
                </a:lnTo>
                <a:lnTo>
                  <a:pt x="896890" y="293700"/>
                </a:lnTo>
                <a:lnTo>
                  <a:pt x="946272" y="305792"/>
                </a:lnTo>
                <a:lnTo>
                  <a:pt x="994445" y="322573"/>
                </a:lnTo>
                <a:lnTo>
                  <a:pt x="1041018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2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92315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157"/>
                </a:moveTo>
                <a:lnTo>
                  <a:pt x="1558" y="708341"/>
                </a:lnTo>
                <a:lnTo>
                  <a:pt x="6170" y="661314"/>
                </a:lnTo>
                <a:lnTo>
                  <a:pt x="13745" y="615166"/>
                </a:lnTo>
                <a:lnTo>
                  <a:pt x="24188" y="569984"/>
                </a:lnTo>
                <a:lnTo>
                  <a:pt x="37407" y="525859"/>
                </a:lnTo>
                <a:lnTo>
                  <a:pt x="53311" y="482877"/>
                </a:lnTo>
                <a:lnTo>
                  <a:pt x="71804" y="441128"/>
                </a:lnTo>
                <a:lnTo>
                  <a:pt x="92796" y="400701"/>
                </a:lnTo>
                <a:lnTo>
                  <a:pt x="116194" y="361684"/>
                </a:lnTo>
                <a:lnTo>
                  <a:pt x="141903" y="324165"/>
                </a:lnTo>
                <a:lnTo>
                  <a:pt x="169833" y="288234"/>
                </a:lnTo>
                <a:lnTo>
                  <a:pt x="199890" y="253978"/>
                </a:lnTo>
                <a:lnTo>
                  <a:pt x="231981" y="221487"/>
                </a:lnTo>
                <a:lnTo>
                  <a:pt x="266014" y="190850"/>
                </a:lnTo>
                <a:lnTo>
                  <a:pt x="301895" y="162154"/>
                </a:lnTo>
                <a:lnTo>
                  <a:pt x="339533" y="135488"/>
                </a:lnTo>
                <a:lnTo>
                  <a:pt x="378834" y="110942"/>
                </a:lnTo>
                <a:lnTo>
                  <a:pt x="419706" y="88603"/>
                </a:lnTo>
                <a:lnTo>
                  <a:pt x="462056" y="68560"/>
                </a:lnTo>
                <a:lnTo>
                  <a:pt x="505791" y="50902"/>
                </a:lnTo>
                <a:lnTo>
                  <a:pt x="550819" y="35718"/>
                </a:lnTo>
                <a:lnTo>
                  <a:pt x="597046" y="23096"/>
                </a:lnTo>
                <a:lnTo>
                  <a:pt x="644381" y="13124"/>
                </a:lnTo>
                <a:lnTo>
                  <a:pt x="692729" y="5892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2"/>
                </a:lnTo>
                <a:lnTo>
                  <a:pt x="939782" y="13124"/>
                </a:lnTo>
                <a:lnTo>
                  <a:pt x="987109" y="23096"/>
                </a:lnTo>
                <a:lnTo>
                  <a:pt x="1033330" y="35718"/>
                </a:lnTo>
                <a:lnTo>
                  <a:pt x="1078354" y="50902"/>
                </a:lnTo>
                <a:lnTo>
                  <a:pt x="1122086" y="68560"/>
                </a:lnTo>
                <a:lnTo>
                  <a:pt x="1164435" y="88603"/>
                </a:lnTo>
                <a:lnTo>
                  <a:pt x="1205306" y="110942"/>
                </a:lnTo>
                <a:lnTo>
                  <a:pt x="1244608" y="135488"/>
                </a:lnTo>
                <a:lnTo>
                  <a:pt x="1282248" y="162154"/>
                </a:lnTo>
                <a:lnTo>
                  <a:pt x="1318132" y="190850"/>
                </a:lnTo>
                <a:lnTo>
                  <a:pt x="1352168" y="221487"/>
                </a:lnTo>
                <a:lnTo>
                  <a:pt x="1384264" y="253978"/>
                </a:lnTo>
                <a:lnTo>
                  <a:pt x="1414325" y="288234"/>
                </a:lnTo>
                <a:lnTo>
                  <a:pt x="1442259" y="324165"/>
                </a:lnTo>
                <a:lnTo>
                  <a:pt x="1467974" y="361684"/>
                </a:lnTo>
                <a:lnTo>
                  <a:pt x="1491376" y="400701"/>
                </a:lnTo>
                <a:lnTo>
                  <a:pt x="1512372" y="441128"/>
                </a:lnTo>
                <a:lnTo>
                  <a:pt x="1530871" y="482877"/>
                </a:lnTo>
                <a:lnTo>
                  <a:pt x="1546778" y="525859"/>
                </a:lnTo>
                <a:lnTo>
                  <a:pt x="1560001" y="569984"/>
                </a:lnTo>
                <a:lnTo>
                  <a:pt x="1570448" y="615166"/>
                </a:lnTo>
                <a:lnTo>
                  <a:pt x="1578025" y="661314"/>
                </a:lnTo>
                <a:lnTo>
                  <a:pt x="1582639" y="708341"/>
                </a:lnTo>
                <a:lnTo>
                  <a:pt x="1584198" y="756157"/>
                </a:lnTo>
                <a:lnTo>
                  <a:pt x="1582639" y="803973"/>
                </a:lnTo>
                <a:lnTo>
                  <a:pt x="1578025" y="850999"/>
                </a:lnTo>
                <a:lnTo>
                  <a:pt x="1570448" y="897144"/>
                </a:lnTo>
                <a:lnTo>
                  <a:pt x="1560001" y="942323"/>
                </a:lnTo>
                <a:lnTo>
                  <a:pt x="1546778" y="986444"/>
                </a:lnTo>
                <a:lnTo>
                  <a:pt x="1530871" y="1029421"/>
                </a:lnTo>
                <a:lnTo>
                  <a:pt x="1512372" y="1071164"/>
                </a:lnTo>
                <a:lnTo>
                  <a:pt x="1491376" y="1111585"/>
                </a:lnTo>
                <a:lnTo>
                  <a:pt x="1467974" y="1150596"/>
                </a:lnTo>
                <a:lnTo>
                  <a:pt x="1442259" y="1188108"/>
                </a:lnTo>
                <a:lnTo>
                  <a:pt x="1414325" y="1224032"/>
                </a:lnTo>
                <a:lnTo>
                  <a:pt x="1384264" y="1258280"/>
                </a:lnTo>
                <a:lnTo>
                  <a:pt x="1352168" y="1290764"/>
                </a:lnTo>
                <a:lnTo>
                  <a:pt x="1318132" y="1321394"/>
                </a:lnTo>
                <a:lnTo>
                  <a:pt x="1282248" y="1350083"/>
                </a:lnTo>
                <a:lnTo>
                  <a:pt x="1244608" y="1376742"/>
                </a:lnTo>
                <a:lnTo>
                  <a:pt x="1205306" y="1401281"/>
                </a:lnTo>
                <a:lnTo>
                  <a:pt x="1164435" y="1423614"/>
                </a:lnTo>
                <a:lnTo>
                  <a:pt x="1122086" y="1443651"/>
                </a:lnTo>
                <a:lnTo>
                  <a:pt x="1078354" y="1461303"/>
                </a:lnTo>
                <a:lnTo>
                  <a:pt x="1033330" y="1476482"/>
                </a:lnTo>
                <a:lnTo>
                  <a:pt x="987109" y="1489101"/>
                </a:lnTo>
                <a:lnTo>
                  <a:pt x="939782" y="1499069"/>
                </a:lnTo>
                <a:lnTo>
                  <a:pt x="891443" y="1506298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8"/>
                </a:lnTo>
                <a:lnTo>
                  <a:pt x="644381" y="1499069"/>
                </a:lnTo>
                <a:lnTo>
                  <a:pt x="597046" y="1489101"/>
                </a:lnTo>
                <a:lnTo>
                  <a:pt x="550819" y="1476482"/>
                </a:lnTo>
                <a:lnTo>
                  <a:pt x="505791" y="1461303"/>
                </a:lnTo>
                <a:lnTo>
                  <a:pt x="462056" y="1443651"/>
                </a:lnTo>
                <a:lnTo>
                  <a:pt x="419706" y="1423614"/>
                </a:lnTo>
                <a:lnTo>
                  <a:pt x="378834" y="1401281"/>
                </a:lnTo>
                <a:lnTo>
                  <a:pt x="339533" y="1376742"/>
                </a:lnTo>
                <a:lnTo>
                  <a:pt x="301895" y="1350083"/>
                </a:lnTo>
                <a:lnTo>
                  <a:pt x="266014" y="1321394"/>
                </a:lnTo>
                <a:lnTo>
                  <a:pt x="231981" y="1290764"/>
                </a:lnTo>
                <a:lnTo>
                  <a:pt x="199890" y="1258280"/>
                </a:lnTo>
                <a:lnTo>
                  <a:pt x="169833" y="1224032"/>
                </a:lnTo>
                <a:lnTo>
                  <a:pt x="141903" y="1188108"/>
                </a:lnTo>
                <a:lnTo>
                  <a:pt x="116194" y="1150596"/>
                </a:lnTo>
                <a:lnTo>
                  <a:pt x="92796" y="1111585"/>
                </a:lnTo>
                <a:lnTo>
                  <a:pt x="71804" y="1071164"/>
                </a:lnTo>
                <a:lnTo>
                  <a:pt x="53311" y="1029421"/>
                </a:lnTo>
                <a:lnTo>
                  <a:pt x="37407" y="986444"/>
                </a:lnTo>
                <a:lnTo>
                  <a:pt x="24188" y="942323"/>
                </a:lnTo>
                <a:lnTo>
                  <a:pt x="13745" y="897144"/>
                </a:lnTo>
                <a:lnTo>
                  <a:pt x="6170" y="850999"/>
                </a:lnTo>
                <a:lnTo>
                  <a:pt x="1558" y="803973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42352" y="39038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546" y="703834"/>
                </a:moveTo>
                <a:lnTo>
                  <a:pt x="707478" y="663089"/>
                </a:lnTo>
                <a:lnTo>
                  <a:pt x="724830" y="621359"/>
                </a:lnTo>
                <a:lnTo>
                  <a:pt x="737684" y="578913"/>
                </a:lnTo>
                <a:lnTo>
                  <a:pt x="746121" y="536021"/>
                </a:lnTo>
                <a:lnTo>
                  <a:pt x="750222" y="492952"/>
                </a:lnTo>
                <a:lnTo>
                  <a:pt x="750070" y="449975"/>
                </a:lnTo>
                <a:lnTo>
                  <a:pt x="745746" y="407361"/>
                </a:lnTo>
                <a:lnTo>
                  <a:pt x="737331" y="365379"/>
                </a:lnTo>
                <a:lnTo>
                  <a:pt x="724907" y="324298"/>
                </a:lnTo>
                <a:lnTo>
                  <a:pt x="708555" y="284389"/>
                </a:lnTo>
                <a:lnTo>
                  <a:pt x="688358" y="245919"/>
                </a:lnTo>
                <a:lnTo>
                  <a:pt x="664397" y="209160"/>
                </a:lnTo>
                <a:lnTo>
                  <a:pt x="636753" y="174381"/>
                </a:lnTo>
                <a:lnTo>
                  <a:pt x="605508" y="141851"/>
                </a:lnTo>
                <a:lnTo>
                  <a:pt x="570743" y="111840"/>
                </a:lnTo>
                <a:lnTo>
                  <a:pt x="532540" y="84617"/>
                </a:lnTo>
                <a:lnTo>
                  <a:pt x="490981" y="60452"/>
                </a:lnTo>
                <a:lnTo>
                  <a:pt x="444408" y="38982"/>
                </a:lnTo>
                <a:lnTo>
                  <a:pt x="396235" y="22201"/>
                </a:lnTo>
                <a:lnTo>
                  <a:pt x="346853" y="10109"/>
                </a:lnTo>
                <a:lnTo>
                  <a:pt x="296649" y="2708"/>
                </a:lnTo>
                <a:lnTo>
                  <a:pt x="246014" y="0"/>
                </a:lnTo>
                <a:lnTo>
                  <a:pt x="195338" y="1985"/>
                </a:lnTo>
                <a:lnTo>
                  <a:pt x="145008" y="8665"/>
                </a:lnTo>
                <a:lnTo>
                  <a:pt x="95416" y="20043"/>
                </a:lnTo>
                <a:lnTo>
                  <a:pt x="46950" y="36119"/>
                </a:lnTo>
                <a:lnTo>
                  <a:pt x="0" y="56896"/>
                </a:lnTo>
                <a:lnTo>
                  <a:pt x="685546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76174" y="4145153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755" y="0"/>
                </a:moveTo>
                <a:lnTo>
                  <a:pt x="42802" y="40744"/>
                </a:lnTo>
                <a:lnTo>
                  <a:pt x="25431" y="82474"/>
                </a:lnTo>
                <a:lnTo>
                  <a:pt x="12562" y="124919"/>
                </a:lnTo>
                <a:lnTo>
                  <a:pt x="4112" y="167811"/>
                </a:lnTo>
                <a:lnTo>
                  <a:pt x="0" y="210878"/>
                </a:lnTo>
                <a:lnTo>
                  <a:pt x="144" y="253852"/>
                </a:lnTo>
                <a:lnTo>
                  <a:pt x="4463" y="296463"/>
                </a:lnTo>
                <a:lnTo>
                  <a:pt x="12875" y="338441"/>
                </a:lnTo>
                <a:lnTo>
                  <a:pt x="25299" y="379516"/>
                </a:lnTo>
                <a:lnTo>
                  <a:pt x="41653" y="419418"/>
                </a:lnTo>
                <a:lnTo>
                  <a:pt x="61856" y="457879"/>
                </a:lnTo>
                <a:lnTo>
                  <a:pt x="85825" y="494628"/>
                </a:lnTo>
                <a:lnTo>
                  <a:pt x="113479" y="529395"/>
                </a:lnTo>
                <a:lnTo>
                  <a:pt x="144738" y="561911"/>
                </a:lnTo>
                <a:lnTo>
                  <a:pt x="179518" y="591906"/>
                </a:lnTo>
                <a:lnTo>
                  <a:pt x="217739" y="619111"/>
                </a:lnTo>
                <a:lnTo>
                  <a:pt x="259319" y="643255"/>
                </a:lnTo>
                <a:lnTo>
                  <a:pt x="305892" y="664727"/>
                </a:lnTo>
                <a:lnTo>
                  <a:pt x="354064" y="681517"/>
                </a:lnTo>
                <a:lnTo>
                  <a:pt x="403445" y="693621"/>
                </a:lnTo>
                <a:lnTo>
                  <a:pt x="453644" y="701034"/>
                </a:lnTo>
                <a:lnTo>
                  <a:pt x="504271" y="703754"/>
                </a:lnTo>
                <a:lnTo>
                  <a:pt x="554936" y="701776"/>
                </a:lnTo>
                <a:lnTo>
                  <a:pt x="605249" y="695097"/>
                </a:lnTo>
                <a:lnTo>
                  <a:pt x="654820" y="683712"/>
                </a:lnTo>
                <a:lnTo>
                  <a:pt x="703258" y="667618"/>
                </a:lnTo>
                <a:lnTo>
                  <a:pt x="750174" y="646811"/>
                </a:lnTo>
                <a:lnTo>
                  <a:pt x="64755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72325" y="3968242"/>
            <a:ext cx="1419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19552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86"/>
                </a:lnTo>
                <a:lnTo>
                  <a:pt x="114309" y="20730"/>
                </a:lnTo>
                <a:lnTo>
                  <a:pt x="76416" y="44806"/>
                </a:lnTo>
                <a:lnTo>
                  <a:pt x="44816" y="76392"/>
                </a:lnTo>
                <a:lnTo>
                  <a:pt x="20733" y="114262"/>
                </a:lnTo>
                <a:lnTo>
                  <a:pt x="5386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6" y="1066838"/>
                </a:lnTo>
                <a:lnTo>
                  <a:pt x="20733" y="1109788"/>
                </a:lnTo>
                <a:lnTo>
                  <a:pt x="44816" y="1147683"/>
                </a:lnTo>
                <a:lnTo>
                  <a:pt x="76416" y="1179296"/>
                </a:lnTo>
                <a:lnTo>
                  <a:pt x="114309" y="1203397"/>
                </a:lnTo>
                <a:lnTo>
                  <a:pt x="157274" y="1218759"/>
                </a:lnTo>
                <a:lnTo>
                  <a:pt x="204089" y="1224152"/>
                </a:lnTo>
                <a:lnTo>
                  <a:pt x="1668145" y="1224152"/>
                </a:lnTo>
                <a:lnTo>
                  <a:pt x="1714959" y="1218759"/>
                </a:lnTo>
                <a:lnTo>
                  <a:pt x="1757924" y="1203397"/>
                </a:lnTo>
                <a:lnTo>
                  <a:pt x="1795817" y="1179296"/>
                </a:lnTo>
                <a:lnTo>
                  <a:pt x="1827417" y="1147683"/>
                </a:lnTo>
                <a:lnTo>
                  <a:pt x="1851500" y="1109788"/>
                </a:lnTo>
                <a:lnTo>
                  <a:pt x="1866847" y="1066838"/>
                </a:lnTo>
                <a:lnTo>
                  <a:pt x="1872234" y="1020063"/>
                </a:lnTo>
                <a:lnTo>
                  <a:pt x="1872234" y="203961"/>
                </a:lnTo>
                <a:lnTo>
                  <a:pt x="1866847" y="157194"/>
                </a:lnTo>
                <a:lnTo>
                  <a:pt x="1851500" y="114262"/>
                </a:lnTo>
                <a:lnTo>
                  <a:pt x="1827417" y="76392"/>
                </a:lnTo>
                <a:lnTo>
                  <a:pt x="1795817" y="44806"/>
                </a:lnTo>
                <a:lnTo>
                  <a:pt x="1757924" y="20730"/>
                </a:lnTo>
                <a:lnTo>
                  <a:pt x="171495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9552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6" y="157194"/>
                </a:lnTo>
                <a:lnTo>
                  <a:pt x="20733" y="114262"/>
                </a:lnTo>
                <a:lnTo>
                  <a:pt x="44816" y="76392"/>
                </a:lnTo>
                <a:lnTo>
                  <a:pt x="76416" y="44806"/>
                </a:lnTo>
                <a:lnTo>
                  <a:pt x="114309" y="20730"/>
                </a:lnTo>
                <a:lnTo>
                  <a:pt x="157274" y="5386"/>
                </a:lnTo>
                <a:lnTo>
                  <a:pt x="204089" y="0"/>
                </a:lnTo>
                <a:lnTo>
                  <a:pt x="1668145" y="0"/>
                </a:lnTo>
                <a:lnTo>
                  <a:pt x="1714959" y="5386"/>
                </a:lnTo>
                <a:lnTo>
                  <a:pt x="1757924" y="20730"/>
                </a:lnTo>
                <a:lnTo>
                  <a:pt x="1795817" y="44806"/>
                </a:lnTo>
                <a:lnTo>
                  <a:pt x="1827417" y="76392"/>
                </a:lnTo>
                <a:lnTo>
                  <a:pt x="1851500" y="114262"/>
                </a:lnTo>
                <a:lnTo>
                  <a:pt x="1866847" y="157194"/>
                </a:lnTo>
                <a:lnTo>
                  <a:pt x="1872234" y="203961"/>
                </a:lnTo>
                <a:lnTo>
                  <a:pt x="1872234" y="1020063"/>
                </a:lnTo>
                <a:lnTo>
                  <a:pt x="1866847" y="1066838"/>
                </a:lnTo>
                <a:lnTo>
                  <a:pt x="1851500" y="1109788"/>
                </a:lnTo>
                <a:lnTo>
                  <a:pt x="1827417" y="1147683"/>
                </a:lnTo>
                <a:lnTo>
                  <a:pt x="1795817" y="1179296"/>
                </a:lnTo>
                <a:lnTo>
                  <a:pt x="1757924" y="1203397"/>
                </a:lnTo>
                <a:lnTo>
                  <a:pt x="1714959" y="1218759"/>
                </a:lnTo>
                <a:lnTo>
                  <a:pt x="1668145" y="1224152"/>
                </a:lnTo>
                <a:lnTo>
                  <a:pt x="204089" y="1224152"/>
                </a:lnTo>
                <a:lnTo>
                  <a:pt x="157274" y="1218759"/>
                </a:lnTo>
                <a:lnTo>
                  <a:pt x="114309" y="1203397"/>
                </a:lnTo>
                <a:lnTo>
                  <a:pt x="76416" y="1179296"/>
                </a:lnTo>
                <a:lnTo>
                  <a:pt x="44816" y="1147683"/>
                </a:lnTo>
                <a:lnTo>
                  <a:pt x="20733" y="1109788"/>
                </a:lnTo>
                <a:lnTo>
                  <a:pt x="5386" y="106683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3570" y="4022051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3570" y="4022051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72867" y="4029455"/>
            <a:ext cx="116840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7" name="Image 36"/>
          <p:cNvPicPr/>
          <p:nvPr/>
        </p:nvPicPr>
        <p:blipFill>
          <a:blip r:embed="rId3"/>
          <a:stretch>
            <a:fillRect/>
          </a:stretch>
        </p:blipFill>
        <p:spPr>
          <a:xfrm>
            <a:off x="7235479" y="3961020"/>
            <a:ext cx="1215376" cy="826754"/>
          </a:xfrm>
          <a:prstGeom prst="rect">
            <a:avLst/>
          </a:prstGeom>
        </p:spPr>
      </p:pic>
      <p:pic>
        <p:nvPicPr>
          <p:cNvPr id="38" name="Image 37"/>
          <p:cNvPicPr/>
          <p:nvPr/>
        </p:nvPicPr>
        <p:blipFill>
          <a:blip r:embed="rId4"/>
          <a:stretch>
            <a:fillRect/>
          </a:stretch>
        </p:blipFill>
        <p:spPr>
          <a:xfrm>
            <a:off x="385673" y="3941471"/>
            <a:ext cx="768350" cy="89465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>
          <a:blip r:embed="rId4"/>
          <a:stretch>
            <a:fillRect/>
          </a:stretch>
        </p:blipFill>
        <p:spPr>
          <a:xfrm>
            <a:off x="1279016" y="3961020"/>
            <a:ext cx="768350" cy="894659"/>
          </a:xfrm>
          <a:prstGeom prst="rect">
            <a:avLst/>
          </a:prstGeom>
        </p:spPr>
      </p:pic>
      <p:pic>
        <p:nvPicPr>
          <p:cNvPr id="40" name="Imag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4800027" y="3968079"/>
            <a:ext cx="768350" cy="894659"/>
          </a:xfrm>
          <a:prstGeom prst="rect">
            <a:avLst/>
          </a:prstGeom>
        </p:spPr>
      </p:pic>
      <p:pic>
        <p:nvPicPr>
          <p:cNvPr id="41" name="Imag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5772085" y="3961020"/>
            <a:ext cx="768350" cy="89465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67" y="3791680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08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78"/>
                </a:lnTo>
                <a:lnTo>
                  <a:pt x="20736" y="1109843"/>
                </a:lnTo>
                <a:lnTo>
                  <a:pt x="44819" y="1147736"/>
                </a:lnTo>
                <a:lnTo>
                  <a:pt x="76415" y="1179336"/>
                </a:lnTo>
                <a:lnTo>
                  <a:pt x="114297" y="1203419"/>
                </a:lnTo>
                <a:lnTo>
                  <a:pt x="157242" y="1218766"/>
                </a:lnTo>
                <a:lnTo>
                  <a:pt x="204025" y="1224152"/>
                </a:lnTo>
                <a:lnTo>
                  <a:pt x="1668208" y="1224152"/>
                </a:lnTo>
                <a:lnTo>
                  <a:pt x="1714976" y="1218766"/>
                </a:lnTo>
                <a:lnTo>
                  <a:pt x="1757907" y="1203419"/>
                </a:lnTo>
                <a:lnTo>
                  <a:pt x="1795777" y="1179336"/>
                </a:lnTo>
                <a:lnTo>
                  <a:pt x="1827363" y="1147736"/>
                </a:lnTo>
                <a:lnTo>
                  <a:pt x="1851440" y="1109843"/>
                </a:lnTo>
                <a:lnTo>
                  <a:pt x="1866783" y="1066878"/>
                </a:lnTo>
                <a:lnTo>
                  <a:pt x="1872170" y="1020063"/>
                </a:lnTo>
                <a:lnTo>
                  <a:pt x="1872170" y="203961"/>
                </a:lnTo>
                <a:lnTo>
                  <a:pt x="1866783" y="157194"/>
                </a:lnTo>
                <a:lnTo>
                  <a:pt x="1851440" y="114262"/>
                </a:lnTo>
                <a:lnTo>
                  <a:pt x="1827363" y="76392"/>
                </a:lnTo>
                <a:lnTo>
                  <a:pt x="1795777" y="44806"/>
                </a:lnTo>
                <a:lnTo>
                  <a:pt x="1757907" y="20730"/>
                </a:lnTo>
                <a:lnTo>
                  <a:pt x="1714976" y="5386"/>
                </a:lnTo>
                <a:lnTo>
                  <a:pt x="16682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473" y="4012438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4323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64323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74381" y="4006850"/>
            <a:ext cx="116776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9580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93" y="157314"/>
                </a:lnTo>
                <a:lnTo>
                  <a:pt x="20755" y="114364"/>
                </a:lnTo>
                <a:lnTo>
                  <a:pt x="44856" y="76469"/>
                </a:lnTo>
                <a:lnTo>
                  <a:pt x="76469" y="44856"/>
                </a:lnTo>
                <a:lnTo>
                  <a:pt x="114364" y="20755"/>
                </a:lnTo>
                <a:lnTo>
                  <a:pt x="157314" y="5393"/>
                </a:lnTo>
                <a:lnTo>
                  <a:pt x="204088" y="0"/>
                </a:lnTo>
                <a:lnTo>
                  <a:pt x="1668271" y="0"/>
                </a:lnTo>
                <a:lnTo>
                  <a:pt x="1715039" y="5393"/>
                </a:lnTo>
                <a:lnTo>
                  <a:pt x="1757971" y="20755"/>
                </a:lnTo>
                <a:lnTo>
                  <a:pt x="1795841" y="44856"/>
                </a:lnTo>
                <a:lnTo>
                  <a:pt x="1827427" y="76469"/>
                </a:lnTo>
                <a:lnTo>
                  <a:pt x="1851503" y="114364"/>
                </a:lnTo>
                <a:lnTo>
                  <a:pt x="1866847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7" y="1066958"/>
                </a:lnTo>
                <a:lnTo>
                  <a:pt x="1851503" y="1109890"/>
                </a:lnTo>
                <a:lnTo>
                  <a:pt x="1827427" y="1147760"/>
                </a:lnTo>
                <a:lnTo>
                  <a:pt x="1795841" y="1179346"/>
                </a:lnTo>
                <a:lnTo>
                  <a:pt x="1757971" y="1203422"/>
                </a:lnTo>
                <a:lnTo>
                  <a:pt x="1715039" y="1218766"/>
                </a:lnTo>
                <a:lnTo>
                  <a:pt x="1668271" y="1224153"/>
                </a:lnTo>
                <a:lnTo>
                  <a:pt x="204088" y="1224153"/>
                </a:lnTo>
                <a:lnTo>
                  <a:pt x="157314" y="1218766"/>
                </a:lnTo>
                <a:lnTo>
                  <a:pt x="114364" y="1203422"/>
                </a:lnTo>
                <a:lnTo>
                  <a:pt x="76469" y="1179346"/>
                </a:lnTo>
                <a:lnTo>
                  <a:pt x="44856" y="1147760"/>
                </a:lnTo>
                <a:lnTo>
                  <a:pt x="20755" y="1109890"/>
                </a:lnTo>
                <a:lnTo>
                  <a:pt x="5393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17367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714553" y="3973310"/>
            <a:ext cx="1267565" cy="894659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851386" y="3916951"/>
            <a:ext cx="1267565" cy="89465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5065950" y="3918022"/>
            <a:ext cx="1267565" cy="894659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52" y="3807242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08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78"/>
                </a:lnTo>
                <a:lnTo>
                  <a:pt x="20736" y="1109843"/>
                </a:lnTo>
                <a:lnTo>
                  <a:pt x="44819" y="1147736"/>
                </a:lnTo>
                <a:lnTo>
                  <a:pt x="76415" y="1179336"/>
                </a:lnTo>
                <a:lnTo>
                  <a:pt x="114297" y="1203419"/>
                </a:lnTo>
                <a:lnTo>
                  <a:pt x="157242" y="1218766"/>
                </a:lnTo>
                <a:lnTo>
                  <a:pt x="204025" y="1224152"/>
                </a:lnTo>
                <a:lnTo>
                  <a:pt x="1668208" y="1224152"/>
                </a:lnTo>
                <a:lnTo>
                  <a:pt x="1714976" y="1218766"/>
                </a:lnTo>
                <a:lnTo>
                  <a:pt x="1757907" y="1203419"/>
                </a:lnTo>
                <a:lnTo>
                  <a:pt x="1795777" y="1179336"/>
                </a:lnTo>
                <a:lnTo>
                  <a:pt x="1827363" y="1147736"/>
                </a:lnTo>
                <a:lnTo>
                  <a:pt x="1851440" y="1109843"/>
                </a:lnTo>
                <a:lnTo>
                  <a:pt x="1866783" y="1066878"/>
                </a:lnTo>
                <a:lnTo>
                  <a:pt x="1872170" y="1020063"/>
                </a:lnTo>
                <a:lnTo>
                  <a:pt x="1872170" y="203961"/>
                </a:lnTo>
                <a:lnTo>
                  <a:pt x="1866783" y="157194"/>
                </a:lnTo>
                <a:lnTo>
                  <a:pt x="1851440" y="114262"/>
                </a:lnTo>
                <a:lnTo>
                  <a:pt x="1827363" y="76392"/>
                </a:lnTo>
                <a:lnTo>
                  <a:pt x="1795777" y="44806"/>
                </a:lnTo>
                <a:lnTo>
                  <a:pt x="1757907" y="20730"/>
                </a:lnTo>
                <a:lnTo>
                  <a:pt x="1714976" y="5386"/>
                </a:lnTo>
                <a:lnTo>
                  <a:pt x="16682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473" y="4012438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29580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48296" y="373087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1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8296" y="373087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1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323" y="394699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4323" y="394699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44333" y="3954145"/>
            <a:ext cx="1274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94229" y="3786504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86"/>
                </a:lnTo>
                <a:lnTo>
                  <a:pt x="114364" y="20733"/>
                </a:lnTo>
                <a:lnTo>
                  <a:pt x="76469" y="44816"/>
                </a:lnTo>
                <a:lnTo>
                  <a:pt x="44856" y="76416"/>
                </a:lnTo>
                <a:lnTo>
                  <a:pt x="20755" y="114309"/>
                </a:lnTo>
                <a:lnTo>
                  <a:pt x="5393" y="157274"/>
                </a:lnTo>
                <a:lnTo>
                  <a:pt x="0" y="204089"/>
                </a:lnTo>
                <a:lnTo>
                  <a:pt x="0" y="1020064"/>
                </a:lnTo>
                <a:lnTo>
                  <a:pt x="5393" y="1066878"/>
                </a:lnTo>
                <a:lnTo>
                  <a:pt x="20755" y="1109843"/>
                </a:lnTo>
                <a:lnTo>
                  <a:pt x="44856" y="1147736"/>
                </a:lnTo>
                <a:lnTo>
                  <a:pt x="76469" y="1179336"/>
                </a:lnTo>
                <a:lnTo>
                  <a:pt x="114364" y="1203419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19"/>
                </a:lnTo>
                <a:lnTo>
                  <a:pt x="1795841" y="1179336"/>
                </a:lnTo>
                <a:lnTo>
                  <a:pt x="1827427" y="1147736"/>
                </a:lnTo>
                <a:lnTo>
                  <a:pt x="1851503" y="1109843"/>
                </a:lnTo>
                <a:lnTo>
                  <a:pt x="1866847" y="1066878"/>
                </a:lnTo>
                <a:lnTo>
                  <a:pt x="1872233" y="1020064"/>
                </a:lnTo>
                <a:lnTo>
                  <a:pt x="1872233" y="204089"/>
                </a:lnTo>
                <a:lnTo>
                  <a:pt x="1866847" y="157274"/>
                </a:lnTo>
                <a:lnTo>
                  <a:pt x="1851503" y="114309"/>
                </a:lnTo>
                <a:lnTo>
                  <a:pt x="1827427" y="76416"/>
                </a:lnTo>
                <a:lnTo>
                  <a:pt x="1795841" y="44816"/>
                </a:lnTo>
                <a:lnTo>
                  <a:pt x="1757971" y="20733"/>
                </a:lnTo>
                <a:lnTo>
                  <a:pt x="1715039" y="5386"/>
                </a:lnTo>
                <a:lnTo>
                  <a:pt x="16682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4229" y="3786504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93" y="157274"/>
                </a:lnTo>
                <a:lnTo>
                  <a:pt x="20755" y="114309"/>
                </a:lnTo>
                <a:lnTo>
                  <a:pt x="44856" y="76416"/>
                </a:lnTo>
                <a:lnTo>
                  <a:pt x="76469" y="44816"/>
                </a:lnTo>
                <a:lnTo>
                  <a:pt x="114364" y="20733"/>
                </a:lnTo>
                <a:lnTo>
                  <a:pt x="157314" y="5386"/>
                </a:lnTo>
                <a:lnTo>
                  <a:pt x="204088" y="0"/>
                </a:lnTo>
                <a:lnTo>
                  <a:pt x="1668271" y="0"/>
                </a:lnTo>
                <a:lnTo>
                  <a:pt x="1715039" y="5386"/>
                </a:lnTo>
                <a:lnTo>
                  <a:pt x="1757971" y="20733"/>
                </a:lnTo>
                <a:lnTo>
                  <a:pt x="1795841" y="44816"/>
                </a:lnTo>
                <a:lnTo>
                  <a:pt x="1827427" y="76416"/>
                </a:lnTo>
                <a:lnTo>
                  <a:pt x="1851503" y="114309"/>
                </a:lnTo>
                <a:lnTo>
                  <a:pt x="1866847" y="157274"/>
                </a:lnTo>
                <a:lnTo>
                  <a:pt x="1872233" y="204089"/>
                </a:lnTo>
                <a:lnTo>
                  <a:pt x="1872233" y="1020064"/>
                </a:lnTo>
                <a:lnTo>
                  <a:pt x="1866847" y="1066878"/>
                </a:lnTo>
                <a:lnTo>
                  <a:pt x="1851503" y="1109843"/>
                </a:lnTo>
                <a:lnTo>
                  <a:pt x="1827427" y="1147736"/>
                </a:lnTo>
                <a:lnTo>
                  <a:pt x="1795841" y="1179336"/>
                </a:lnTo>
                <a:lnTo>
                  <a:pt x="1757971" y="1203419"/>
                </a:lnTo>
                <a:lnTo>
                  <a:pt x="1715039" y="1218766"/>
                </a:lnTo>
                <a:lnTo>
                  <a:pt x="1668271" y="1224153"/>
                </a:lnTo>
                <a:lnTo>
                  <a:pt x="204088" y="1224153"/>
                </a:lnTo>
                <a:lnTo>
                  <a:pt x="157314" y="1218766"/>
                </a:lnTo>
                <a:lnTo>
                  <a:pt x="114364" y="1203419"/>
                </a:lnTo>
                <a:lnTo>
                  <a:pt x="76469" y="1179336"/>
                </a:lnTo>
                <a:lnTo>
                  <a:pt x="44856" y="1147736"/>
                </a:lnTo>
                <a:lnTo>
                  <a:pt x="20755" y="1109843"/>
                </a:lnTo>
                <a:lnTo>
                  <a:pt x="5393" y="1066878"/>
                </a:lnTo>
                <a:lnTo>
                  <a:pt x="0" y="1020064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0255" y="400249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0255" y="400249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19805" y="4009644"/>
            <a:ext cx="116776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714553" y="3973310"/>
            <a:ext cx="1267565" cy="894659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7254452" y="3868348"/>
            <a:ext cx="1267565" cy="89465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5033337" y="3915271"/>
            <a:ext cx="1267565" cy="894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87" y="3791680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08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78"/>
                </a:lnTo>
                <a:lnTo>
                  <a:pt x="20736" y="1109843"/>
                </a:lnTo>
                <a:lnTo>
                  <a:pt x="44819" y="1147736"/>
                </a:lnTo>
                <a:lnTo>
                  <a:pt x="76415" y="1179336"/>
                </a:lnTo>
                <a:lnTo>
                  <a:pt x="114297" y="1203419"/>
                </a:lnTo>
                <a:lnTo>
                  <a:pt x="157242" y="1218766"/>
                </a:lnTo>
                <a:lnTo>
                  <a:pt x="204025" y="1224152"/>
                </a:lnTo>
                <a:lnTo>
                  <a:pt x="1668208" y="1224152"/>
                </a:lnTo>
                <a:lnTo>
                  <a:pt x="1714976" y="1218766"/>
                </a:lnTo>
                <a:lnTo>
                  <a:pt x="1757907" y="1203419"/>
                </a:lnTo>
                <a:lnTo>
                  <a:pt x="1795777" y="1179336"/>
                </a:lnTo>
                <a:lnTo>
                  <a:pt x="1827363" y="1147736"/>
                </a:lnTo>
                <a:lnTo>
                  <a:pt x="1851440" y="1109843"/>
                </a:lnTo>
                <a:lnTo>
                  <a:pt x="1866783" y="1066878"/>
                </a:lnTo>
                <a:lnTo>
                  <a:pt x="1872170" y="1020063"/>
                </a:lnTo>
                <a:lnTo>
                  <a:pt x="1872170" y="203961"/>
                </a:lnTo>
                <a:lnTo>
                  <a:pt x="1866783" y="157194"/>
                </a:lnTo>
                <a:lnTo>
                  <a:pt x="1851440" y="114262"/>
                </a:lnTo>
                <a:lnTo>
                  <a:pt x="1827363" y="76392"/>
                </a:lnTo>
                <a:lnTo>
                  <a:pt x="1795777" y="44806"/>
                </a:lnTo>
                <a:lnTo>
                  <a:pt x="1757907" y="20730"/>
                </a:lnTo>
                <a:lnTo>
                  <a:pt x="1714976" y="5386"/>
                </a:lnTo>
                <a:lnTo>
                  <a:pt x="16682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9552" y="3808476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86"/>
                </a:lnTo>
                <a:lnTo>
                  <a:pt x="114309" y="20733"/>
                </a:lnTo>
                <a:lnTo>
                  <a:pt x="76416" y="44816"/>
                </a:lnTo>
                <a:lnTo>
                  <a:pt x="44816" y="76416"/>
                </a:lnTo>
                <a:lnTo>
                  <a:pt x="20733" y="114309"/>
                </a:lnTo>
                <a:lnTo>
                  <a:pt x="5386" y="157274"/>
                </a:lnTo>
                <a:lnTo>
                  <a:pt x="0" y="204088"/>
                </a:lnTo>
                <a:lnTo>
                  <a:pt x="0" y="1020063"/>
                </a:lnTo>
                <a:lnTo>
                  <a:pt x="5386" y="1066878"/>
                </a:lnTo>
                <a:lnTo>
                  <a:pt x="20733" y="1109843"/>
                </a:lnTo>
                <a:lnTo>
                  <a:pt x="44816" y="1147736"/>
                </a:lnTo>
                <a:lnTo>
                  <a:pt x="76416" y="1179336"/>
                </a:lnTo>
                <a:lnTo>
                  <a:pt x="114309" y="1203419"/>
                </a:lnTo>
                <a:lnTo>
                  <a:pt x="157274" y="1218766"/>
                </a:lnTo>
                <a:lnTo>
                  <a:pt x="204089" y="1224153"/>
                </a:lnTo>
                <a:lnTo>
                  <a:pt x="1668145" y="1224153"/>
                </a:lnTo>
                <a:lnTo>
                  <a:pt x="1714959" y="1218766"/>
                </a:lnTo>
                <a:lnTo>
                  <a:pt x="1757924" y="1203419"/>
                </a:lnTo>
                <a:lnTo>
                  <a:pt x="1795817" y="1179336"/>
                </a:lnTo>
                <a:lnTo>
                  <a:pt x="1827417" y="1147736"/>
                </a:lnTo>
                <a:lnTo>
                  <a:pt x="1851500" y="1109843"/>
                </a:lnTo>
                <a:lnTo>
                  <a:pt x="1866847" y="1066878"/>
                </a:lnTo>
                <a:lnTo>
                  <a:pt x="1872234" y="1020063"/>
                </a:lnTo>
                <a:lnTo>
                  <a:pt x="1872234" y="204088"/>
                </a:lnTo>
                <a:lnTo>
                  <a:pt x="1866847" y="157274"/>
                </a:lnTo>
                <a:lnTo>
                  <a:pt x="1851500" y="114309"/>
                </a:lnTo>
                <a:lnTo>
                  <a:pt x="1827417" y="76416"/>
                </a:lnTo>
                <a:lnTo>
                  <a:pt x="1795817" y="44816"/>
                </a:lnTo>
                <a:lnTo>
                  <a:pt x="1757924" y="20733"/>
                </a:lnTo>
                <a:lnTo>
                  <a:pt x="171495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9552" y="3808476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8"/>
                </a:moveTo>
                <a:lnTo>
                  <a:pt x="5386" y="157274"/>
                </a:lnTo>
                <a:lnTo>
                  <a:pt x="20733" y="114309"/>
                </a:lnTo>
                <a:lnTo>
                  <a:pt x="44816" y="76416"/>
                </a:lnTo>
                <a:lnTo>
                  <a:pt x="76416" y="44816"/>
                </a:lnTo>
                <a:lnTo>
                  <a:pt x="114309" y="20733"/>
                </a:lnTo>
                <a:lnTo>
                  <a:pt x="157274" y="5386"/>
                </a:lnTo>
                <a:lnTo>
                  <a:pt x="204089" y="0"/>
                </a:lnTo>
                <a:lnTo>
                  <a:pt x="1668145" y="0"/>
                </a:lnTo>
                <a:lnTo>
                  <a:pt x="1714959" y="5386"/>
                </a:lnTo>
                <a:lnTo>
                  <a:pt x="1757924" y="20733"/>
                </a:lnTo>
                <a:lnTo>
                  <a:pt x="1795817" y="44816"/>
                </a:lnTo>
                <a:lnTo>
                  <a:pt x="1827417" y="76416"/>
                </a:lnTo>
                <a:lnTo>
                  <a:pt x="1851500" y="114309"/>
                </a:lnTo>
                <a:lnTo>
                  <a:pt x="1866847" y="157274"/>
                </a:lnTo>
                <a:lnTo>
                  <a:pt x="1872234" y="204088"/>
                </a:lnTo>
                <a:lnTo>
                  <a:pt x="1872234" y="1020063"/>
                </a:lnTo>
                <a:lnTo>
                  <a:pt x="1866847" y="1066878"/>
                </a:lnTo>
                <a:lnTo>
                  <a:pt x="1851500" y="1109843"/>
                </a:lnTo>
                <a:lnTo>
                  <a:pt x="1827417" y="1147736"/>
                </a:lnTo>
                <a:lnTo>
                  <a:pt x="1795817" y="1179336"/>
                </a:lnTo>
                <a:lnTo>
                  <a:pt x="1757924" y="1203419"/>
                </a:lnTo>
                <a:lnTo>
                  <a:pt x="1714959" y="1218766"/>
                </a:lnTo>
                <a:lnTo>
                  <a:pt x="1668145" y="1224153"/>
                </a:lnTo>
                <a:lnTo>
                  <a:pt x="204089" y="1224153"/>
                </a:lnTo>
                <a:lnTo>
                  <a:pt x="157274" y="1218766"/>
                </a:lnTo>
                <a:lnTo>
                  <a:pt x="114309" y="1203419"/>
                </a:lnTo>
                <a:lnTo>
                  <a:pt x="76416" y="1179336"/>
                </a:lnTo>
                <a:lnTo>
                  <a:pt x="44816" y="1147736"/>
                </a:lnTo>
                <a:lnTo>
                  <a:pt x="20733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5579" y="402446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5579" y="402446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14954" y="4031869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48296" y="373087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1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8296" y="373087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1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323" y="394699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4323" y="394699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44333" y="3954145"/>
            <a:ext cx="1274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33925" y="3730497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8"/>
                </a:lnTo>
                <a:lnTo>
                  <a:pt x="0" y="1020190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2"/>
                </a:lnTo>
                <a:lnTo>
                  <a:pt x="1668145" y="1224152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0"/>
                </a:lnTo>
                <a:lnTo>
                  <a:pt x="1872233" y="204088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3925" y="3730497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8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8"/>
                </a:lnTo>
                <a:lnTo>
                  <a:pt x="1872233" y="1020190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2"/>
                </a:lnTo>
                <a:lnTo>
                  <a:pt x="203962" y="1224152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0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9952" y="394661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49952" y="394661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59755" y="3953891"/>
            <a:ext cx="116840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PIED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714553" y="3973310"/>
            <a:ext cx="1267565" cy="894659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814954" y="3953341"/>
            <a:ext cx="1267565" cy="89465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7251582" y="3912545"/>
            <a:ext cx="1267565" cy="894659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72" y="3765176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08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78"/>
                </a:lnTo>
                <a:lnTo>
                  <a:pt x="20736" y="1109843"/>
                </a:lnTo>
                <a:lnTo>
                  <a:pt x="44819" y="1147736"/>
                </a:lnTo>
                <a:lnTo>
                  <a:pt x="76415" y="1179336"/>
                </a:lnTo>
                <a:lnTo>
                  <a:pt x="114297" y="1203419"/>
                </a:lnTo>
                <a:lnTo>
                  <a:pt x="157242" y="1218766"/>
                </a:lnTo>
                <a:lnTo>
                  <a:pt x="204025" y="1224152"/>
                </a:lnTo>
                <a:lnTo>
                  <a:pt x="1668208" y="1224152"/>
                </a:lnTo>
                <a:lnTo>
                  <a:pt x="1714976" y="1218766"/>
                </a:lnTo>
                <a:lnTo>
                  <a:pt x="1757907" y="1203419"/>
                </a:lnTo>
                <a:lnTo>
                  <a:pt x="1795777" y="1179336"/>
                </a:lnTo>
                <a:lnTo>
                  <a:pt x="1827363" y="1147736"/>
                </a:lnTo>
                <a:lnTo>
                  <a:pt x="1851440" y="1109843"/>
                </a:lnTo>
                <a:lnTo>
                  <a:pt x="1866783" y="1066878"/>
                </a:lnTo>
                <a:lnTo>
                  <a:pt x="1872170" y="1020063"/>
                </a:lnTo>
                <a:lnTo>
                  <a:pt x="1872170" y="203961"/>
                </a:lnTo>
                <a:lnTo>
                  <a:pt x="1866783" y="157194"/>
                </a:lnTo>
                <a:lnTo>
                  <a:pt x="1851440" y="114262"/>
                </a:lnTo>
                <a:lnTo>
                  <a:pt x="1827363" y="76392"/>
                </a:lnTo>
                <a:lnTo>
                  <a:pt x="1795777" y="44806"/>
                </a:lnTo>
                <a:lnTo>
                  <a:pt x="1757907" y="20730"/>
                </a:lnTo>
                <a:lnTo>
                  <a:pt x="1714976" y="5386"/>
                </a:lnTo>
                <a:lnTo>
                  <a:pt x="16682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473" y="4012438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19552" y="3808476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86"/>
                </a:lnTo>
                <a:lnTo>
                  <a:pt x="114309" y="20733"/>
                </a:lnTo>
                <a:lnTo>
                  <a:pt x="76416" y="44816"/>
                </a:lnTo>
                <a:lnTo>
                  <a:pt x="44816" y="76416"/>
                </a:lnTo>
                <a:lnTo>
                  <a:pt x="20733" y="114309"/>
                </a:lnTo>
                <a:lnTo>
                  <a:pt x="5386" y="157274"/>
                </a:lnTo>
                <a:lnTo>
                  <a:pt x="0" y="204088"/>
                </a:lnTo>
                <a:lnTo>
                  <a:pt x="0" y="1020063"/>
                </a:lnTo>
                <a:lnTo>
                  <a:pt x="5386" y="1066878"/>
                </a:lnTo>
                <a:lnTo>
                  <a:pt x="20733" y="1109843"/>
                </a:lnTo>
                <a:lnTo>
                  <a:pt x="44816" y="1147736"/>
                </a:lnTo>
                <a:lnTo>
                  <a:pt x="76416" y="1179336"/>
                </a:lnTo>
                <a:lnTo>
                  <a:pt x="114309" y="1203419"/>
                </a:lnTo>
                <a:lnTo>
                  <a:pt x="157274" y="1218766"/>
                </a:lnTo>
                <a:lnTo>
                  <a:pt x="204089" y="1224153"/>
                </a:lnTo>
                <a:lnTo>
                  <a:pt x="1668145" y="1224153"/>
                </a:lnTo>
                <a:lnTo>
                  <a:pt x="1714959" y="1218766"/>
                </a:lnTo>
                <a:lnTo>
                  <a:pt x="1757924" y="1203419"/>
                </a:lnTo>
                <a:lnTo>
                  <a:pt x="1795817" y="1179336"/>
                </a:lnTo>
                <a:lnTo>
                  <a:pt x="1827417" y="1147736"/>
                </a:lnTo>
                <a:lnTo>
                  <a:pt x="1851500" y="1109843"/>
                </a:lnTo>
                <a:lnTo>
                  <a:pt x="1866847" y="1066878"/>
                </a:lnTo>
                <a:lnTo>
                  <a:pt x="1872234" y="1020063"/>
                </a:lnTo>
                <a:lnTo>
                  <a:pt x="1872234" y="204088"/>
                </a:lnTo>
                <a:lnTo>
                  <a:pt x="1866847" y="157274"/>
                </a:lnTo>
                <a:lnTo>
                  <a:pt x="1851500" y="114309"/>
                </a:lnTo>
                <a:lnTo>
                  <a:pt x="1827417" y="76416"/>
                </a:lnTo>
                <a:lnTo>
                  <a:pt x="1795817" y="44816"/>
                </a:lnTo>
                <a:lnTo>
                  <a:pt x="1757924" y="20733"/>
                </a:lnTo>
                <a:lnTo>
                  <a:pt x="171495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9552" y="3808476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8"/>
                </a:moveTo>
                <a:lnTo>
                  <a:pt x="5386" y="157274"/>
                </a:lnTo>
                <a:lnTo>
                  <a:pt x="20733" y="114309"/>
                </a:lnTo>
                <a:lnTo>
                  <a:pt x="44816" y="76416"/>
                </a:lnTo>
                <a:lnTo>
                  <a:pt x="76416" y="44816"/>
                </a:lnTo>
                <a:lnTo>
                  <a:pt x="114309" y="20733"/>
                </a:lnTo>
                <a:lnTo>
                  <a:pt x="157274" y="5386"/>
                </a:lnTo>
                <a:lnTo>
                  <a:pt x="204089" y="0"/>
                </a:lnTo>
                <a:lnTo>
                  <a:pt x="1668145" y="0"/>
                </a:lnTo>
                <a:lnTo>
                  <a:pt x="1714959" y="5386"/>
                </a:lnTo>
                <a:lnTo>
                  <a:pt x="1757924" y="20733"/>
                </a:lnTo>
                <a:lnTo>
                  <a:pt x="1795817" y="44816"/>
                </a:lnTo>
                <a:lnTo>
                  <a:pt x="1827417" y="76416"/>
                </a:lnTo>
                <a:lnTo>
                  <a:pt x="1851500" y="114309"/>
                </a:lnTo>
                <a:lnTo>
                  <a:pt x="1866847" y="157274"/>
                </a:lnTo>
                <a:lnTo>
                  <a:pt x="1872234" y="204088"/>
                </a:lnTo>
                <a:lnTo>
                  <a:pt x="1872234" y="1020063"/>
                </a:lnTo>
                <a:lnTo>
                  <a:pt x="1866847" y="1066878"/>
                </a:lnTo>
                <a:lnTo>
                  <a:pt x="1851500" y="1109843"/>
                </a:lnTo>
                <a:lnTo>
                  <a:pt x="1827417" y="1147736"/>
                </a:lnTo>
                <a:lnTo>
                  <a:pt x="1795817" y="1179336"/>
                </a:lnTo>
                <a:lnTo>
                  <a:pt x="1757924" y="1203419"/>
                </a:lnTo>
                <a:lnTo>
                  <a:pt x="1714959" y="1218766"/>
                </a:lnTo>
                <a:lnTo>
                  <a:pt x="1668145" y="1224153"/>
                </a:lnTo>
                <a:lnTo>
                  <a:pt x="204089" y="1224153"/>
                </a:lnTo>
                <a:lnTo>
                  <a:pt x="157274" y="1218766"/>
                </a:lnTo>
                <a:lnTo>
                  <a:pt x="114309" y="1203419"/>
                </a:lnTo>
                <a:lnTo>
                  <a:pt x="76416" y="1179336"/>
                </a:lnTo>
                <a:lnTo>
                  <a:pt x="44816" y="1147736"/>
                </a:lnTo>
                <a:lnTo>
                  <a:pt x="20733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5579" y="402446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5579" y="402446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14954" y="4031869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925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6" y="1066878"/>
                </a:lnTo>
                <a:lnTo>
                  <a:pt x="20730" y="1109843"/>
                </a:lnTo>
                <a:lnTo>
                  <a:pt x="44806" y="1147736"/>
                </a:lnTo>
                <a:lnTo>
                  <a:pt x="76392" y="1179336"/>
                </a:lnTo>
                <a:lnTo>
                  <a:pt x="114262" y="1203419"/>
                </a:lnTo>
                <a:lnTo>
                  <a:pt x="157194" y="1218766"/>
                </a:lnTo>
                <a:lnTo>
                  <a:pt x="203962" y="1224152"/>
                </a:lnTo>
                <a:lnTo>
                  <a:pt x="1668145" y="1224152"/>
                </a:lnTo>
                <a:lnTo>
                  <a:pt x="1714919" y="1218766"/>
                </a:lnTo>
                <a:lnTo>
                  <a:pt x="1757869" y="1203419"/>
                </a:lnTo>
                <a:lnTo>
                  <a:pt x="1795764" y="1179336"/>
                </a:lnTo>
                <a:lnTo>
                  <a:pt x="1827377" y="1147736"/>
                </a:lnTo>
                <a:lnTo>
                  <a:pt x="1851478" y="1109843"/>
                </a:lnTo>
                <a:lnTo>
                  <a:pt x="1866840" y="1066878"/>
                </a:lnTo>
                <a:lnTo>
                  <a:pt x="1872233" y="1020063"/>
                </a:lnTo>
                <a:lnTo>
                  <a:pt x="1872233" y="203961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925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1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1"/>
                </a:lnTo>
                <a:lnTo>
                  <a:pt x="1872233" y="1020063"/>
                </a:lnTo>
                <a:lnTo>
                  <a:pt x="1866840" y="1066878"/>
                </a:lnTo>
                <a:lnTo>
                  <a:pt x="1851478" y="1109843"/>
                </a:lnTo>
                <a:lnTo>
                  <a:pt x="1827377" y="1147736"/>
                </a:lnTo>
                <a:lnTo>
                  <a:pt x="1795764" y="1179336"/>
                </a:lnTo>
                <a:lnTo>
                  <a:pt x="1757869" y="1203419"/>
                </a:lnTo>
                <a:lnTo>
                  <a:pt x="1714919" y="1218766"/>
                </a:lnTo>
                <a:lnTo>
                  <a:pt x="1668145" y="1224152"/>
                </a:lnTo>
                <a:lnTo>
                  <a:pt x="203962" y="1224152"/>
                </a:lnTo>
                <a:lnTo>
                  <a:pt x="157194" y="1218766"/>
                </a:lnTo>
                <a:lnTo>
                  <a:pt x="114262" y="1203419"/>
                </a:lnTo>
                <a:lnTo>
                  <a:pt x="76392" y="1179336"/>
                </a:lnTo>
                <a:lnTo>
                  <a:pt x="44806" y="1147736"/>
                </a:lnTo>
                <a:lnTo>
                  <a:pt x="20730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9952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49952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9580" y="4012438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92315" y="3645027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0"/>
                </a:lnTo>
                <a:lnTo>
                  <a:pt x="644381" y="13119"/>
                </a:lnTo>
                <a:lnTo>
                  <a:pt x="597046" y="23087"/>
                </a:lnTo>
                <a:lnTo>
                  <a:pt x="550819" y="35706"/>
                </a:lnTo>
                <a:lnTo>
                  <a:pt x="505791" y="50885"/>
                </a:lnTo>
                <a:lnTo>
                  <a:pt x="462056" y="68537"/>
                </a:lnTo>
                <a:lnTo>
                  <a:pt x="419706" y="88574"/>
                </a:lnTo>
                <a:lnTo>
                  <a:pt x="378834" y="110907"/>
                </a:lnTo>
                <a:lnTo>
                  <a:pt x="339533" y="135446"/>
                </a:lnTo>
                <a:lnTo>
                  <a:pt x="301895" y="162105"/>
                </a:lnTo>
                <a:lnTo>
                  <a:pt x="266014" y="190794"/>
                </a:lnTo>
                <a:lnTo>
                  <a:pt x="231981" y="221424"/>
                </a:lnTo>
                <a:lnTo>
                  <a:pt x="199890" y="253908"/>
                </a:lnTo>
                <a:lnTo>
                  <a:pt x="169833" y="288156"/>
                </a:lnTo>
                <a:lnTo>
                  <a:pt x="141903" y="324080"/>
                </a:lnTo>
                <a:lnTo>
                  <a:pt x="116194" y="361592"/>
                </a:lnTo>
                <a:lnTo>
                  <a:pt x="92796" y="400603"/>
                </a:lnTo>
                <a:lnTo>
                  <a:pt x="71804" y="441024"/>
                </a:lnTo>
                <a:lnTo>
                  <a:pt x="53311" y="482767"/>
                </a:lnTo>
                <a:lnTo>
                  <a:pt x="37407" y="525744"/>
                </a:lnTo>
                <a:lnTo>
                  <a:pt x="24188" y="569865"/>
                </a:lnTo>
                <a:lnTo>
                  <a:pt x="13745" y="615044"/>
                </a:lnTo>
                <a:lnTo>
                  <a:pt x="6170" y="661189"/>
                </a:lnTo>
                <a:lnTo>
                  <a:pt x="1558" y="708215"/>
                </a:lnTo>
                <a:lnTo>
                  <a:pt x="0" y="756031"/>
                </a:lnTo>
                <a:lnTo>
                  <a:pt x="1558" y="803847"/>
                </a:lnTo>
                <a:lnTo>
                  <a:pt x="6170" y="850874"/>
                </a:lnTo>
                <a:lnTo>
                  <a:pt x="13745" y="897022"/>
                </a:lnTo>
                <a:lnTo>
                  <a:pt x="24188" y="942204"/>
                </a:lnTo>
                <a:lnTo>
                  <a:pt x="37407" y="986329"/>
                </a:lnTo>
                <a:lnTo>
                  <a:pt x="53311" y="1029311"/>
                </a:lnTo>
                <a:lnTo>
                  <a:pt x="71804" y="1071060"/>
                </a:lnTo>
                <a:lnTo>
                  <a:pt x="92796" y="1111487"/>
                </a:lnTo>
                <a:lnTo>
                  <a:pt x="116194" y="1150504"/>
                </a:lnTo>
                <a:lnTo>
                  <a:pt x="141903" y="1188023"/>
                </a:lnTo>
                <a:lnTo>
                  <a:pt x="169833" y="1223954"/>
                </a:lnTo>
                <a:lnTo>
                  <a:pt x="199890" y="1258210"/>
                </a:lnTo>
                <a:lnTo>
                  <a:pt x="231981" y="1290700"/>
                </a:lnTo>
                <a:lnTo>
                  <a:pt x="266014" y="1321338"/>
                </a:lnTo>
                <a:lnTo>
                  <a:pt x="301895" y="1350034"/>
                </a:lnTo>
                <a:lnTo>
                  <a:pt x="339533" y="1376700"/>
                </a:lnTo>
                <a:lnTo>
                  <a:pt x="378834" y="1401246"/>
                </a:lnTo>
                <a:lnTo>
                  <a:pt x="419706" y="1423585"/>
                </a:lnTo>
                <a:lnTo>
                  <a:pt x="462056" y="1443628"/>
                </a:lnTo>
                <a:lnTo>
                  <a:pt x="505791" y="1461286"/>
                </a:lnTo>
                <a:lnTo>
                  <a:pt x="550819" y="1476470"/>
                </a:lnTo>
                <a:lnTo>
                  <a:pt x="597046" y="1489092"/>
                </a:lnTo>
                <a:lnTo>
                  <a:pt x="644381" y="1499064"/>
                </a:lnTo>
                <a:lnTo>
                  <a:pt x="692729" y="1506296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6"/>
                </a:lnTo>
                <a:lnTo>
                  <a:pt x="939782" y="1499064"/>
                </a:lnTo>
                <a:lnTo>
                  <a:pt x="987109" y="1489092"/>
                </a:lnTo>
                <a:lnTo>
                  <a:pt x="1033330" y="1476470"/>
                </a:lnTo>
                <a:lnTo>
                  <a:pt x="1078354" y="1461286"/>
                </a:lnTo>
                <a:lnTo>
                  <a:pt x="1122086" y="1443628"/>
                </a:lnTo>
                <a:lnTo>
                  <a:pt x="1164435" y="1423585"/>
                </a:lnTo>
                <a:lnTo>
                  <a:pt x="1205306" y="1401246"/>
                </a:lnTo>
                <a:lnTo>
                  <a:pt x="1244608" y="1376700"/>
                </a:lnTo>
                <a:lnTo>
                  <a:pt x="1282248" y="1350034"/>
                </a:lnTo>
                <a:lnTo>
                  <a:pt x="1318132" y="1321338"/>
                </a:lnTo>
                <a:lnTo>
                  <a:pt x="1352168" y="1290701"/>
                </a:lnTo>
                <a:lnTo>
                  <a:pt x="1384264" y="1258210"/>
                </a:lnTo>
                <a:lnTo>
                  <a:pt x="1410250" y="1228598"/>
                </a:lnTo>
                <a:lnTo>
                  <a:pt x="788130" y="1228598"/>
                </a:lnTo>
                <a:lnTo>
                  <a:pt x="737503" y="1225889"/>
                </a:lnTo>
                <a:lnTo>
                  <a:pt x="687304" y="1218488"/>
                </a:lnTo>
                <a:lnTo>
                  <a:pt x="637924" y="1206396"/>
                </a:lnTo>
                <a:lnTo>
                  <a:pt x="589752" y="1189615"/>
                </a:lnTo>
                <a:lnTo>
                  <a:pt x="543178" y="1168146"/>
                </a:lnTo>
                <a:lnTo>
                  <a:pt x="501598" y="1143980"/>
                </a:lnTo>
                <a:lnTo>
                  <a:pt x="463377" y="1116757"/>
                </a:lnTo>
                <a:lnTo>
                  <a:pt x="428597" y="1086746"/>
                </a:lnTo>
                <a:lnTo>
                  <a:pt x="397339" y="1054216"/>
                </a:lnTo>
                <a:lnTo>
                  <a:pt x="369684" y="1019437"/>
                </a:lnTo>
                <a:lnTo>
                  <a:pt x="345715" y="982678"/>
                </a:lnTo>
                <a:lnTo>
                  <a:pt x="325512" y="944208"/>
                </a:lnTo>
                <a:lnTo>
                  <a:pt x="309158" y="904299"/>
                </a:lnTo>
                <a:lnTo>
                  <a:pt x="296734" y="863218"/>
                </a:lnTo>
                <a:lnTo>
                  <a:pt x="288322" y="821236"/>
                </a:lnTo>
                <a:lnTo>
                  <a:pt x="284003" y="778622"/>
                </a:lnTo>
                <a:lnTo>
                  <a:pt x="283859" y="735645"/>
                </a:lnTo>
                <a:lnTo>
                  <a:pt x="287971" y="692576"/>
                </a:lnTo>
                <a:lnTo>
                  <a:pt x="296421" y="649684"/>
                </a:lnTo>
                <a:lnTo>
                  <a:pt x="309290" y="607238"/>
                </a:lnTo>
                <a:lnTo>
                  <a:pt x="326661" y="565508"/>
                </a:lnTo>
                <a:lnTo>
                  <a:pt x="348614" y="524764"/>
                </a:lnTo>
                <a:lnTo>
                  <a:pt x="745311" y="524764"/>
                </a:lnTo>
                <a:lnTo>
                  <a:pt x="550036" y="340487"/>
                </a:lnTo>
                <a:lnTo>
                  <a:pt x="596987" y="319679"/>
                </a:lnTo>
                <a:lnTo>
                  <a:pt x="645453" y="303585"/>
                </a:lnTo>
                <a:lnTo>
                  <a:pt x="695045" y="292200"/>
                </a:lnTo>
                <a:lnTo>
                  <a:pt x="745375" y="285521"/>
                </a:lnTo>
                <a:lnTo>
                  <a:pt x="796051" y="283543"/>
                </a:lnTo>
                <a:lnTo>
                  <a:pt x="1410276" y="283543"/>
                </a:lnTo>
                <a:lnTo>
                  <a:pt x="1384264" y="253908"/>
                </a:lnTo>
                <a:lnTo>
                  <a:pt x="1352168" y="221424"/>
                </a:lnTo>
                <a:lnTo>
                  <a:pt x="1318132" y="190794"/>
                </a:lnTo>
                <a:lnTo>
                  <a:pt x="1282248" y="162105"/>
                </a:lnTo>
                <a:lnTo>
                  <a:pt x="1244608" y="135446"/>
                </a:lnTo>
                <a:lnTo>
                  <a:pt x="1205306" y="110907"/>
                </a:lnTo>
                <a:lnTo>
                  <a:pt x="1164435" y="88574"/>
                </a:lnTo>
                <a:lnTo>
                  <a:pt x="1122086" y="68537"/>
                </a:lnTo>
                <a:lnTo>
                  <a:pt x="1078354" y="50885"/>
                </a:lnTo>
                <a:lnTo>
                  <a:pt x="1033330" y="35706"/>
                </a:lnTo>
                <a:lnTo>
                  <a:pt x="987109" y="23087"/>
                </a:lnTo>
                <a:lnTo>
                  <a:pt x="939782" y="13119"/>
                </a:lnTo>
                <a:lnTo>
                  <a:pt x="891443" y="5890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311" y="524764"/>
                </a:moveTo>
                <a:lnTo>
                  <a:pt x="348614" y="524764"/>
                </a:lnTo>
                <a:lnTo>
                  <a:pt x="1034033" y="1171702"/>
                </a:lnTo>
                <a:lnTo>
                  <a:pt x="987117" y="1192478"/>
                </a:lnTo>
                <a:lnTo>
                  <a:pt x="938679" y="1208554"/>
                </a:lnTo>
                <a:lnTo>
                  <a:pt x="889108" y="1219932"/>
                </a:lnTo>
                <a:lnTo>
                  <a:pt x="838795" y="1226612"/>
                </a:lnTo>
                <a:lnTo>
                  <a:pt x="788130" y="1228598"/>
                </a:lnTo>
                <a:lnTo>
                  <a:pt x="1410250" y="1228598"/>
                </a:lnTo>
                <a:lnTo>
                  <a:pt x="1442259" y="1188023"/>
                </a:lnTo>
                <a:lnTo>
                  <a:pt x="1467974" y="1150504"/>
                </a:lnTo>
                <a:lnTo>
                  <a:pt x="1491376" y="1111487"/>
                </a:lnTo>
                <a:lnTo>
                  <a:pt x="1512372" y="1071060"/>
                </a:lnTo>
                <a:lnTo>
                  <a:pt x="1530871" y="1029311"/>
                </a:lnTo>
                <a:lnTo>
                  <a:pt x="1546373" y="987425"/>
                </a:lnTo>
                <a:lnTo>
                  <a:pt x="1235582" y="987425"/>
                </a:lnTo>
                <a:lnTo>
                  <a:pt x="745311" y="524764"/>
                </a:lnTo>
                <a:close/>
              </a:path>
              <a:path w="1584325" h="1512570">
                <a:moveTo>
                  <a:pt x="1410276" y="283543"/>
                </a:moveTo>
                <a:lnTo>
                  <a:pt x="796051" y="283543"/>
                </a:lnTo>
                <a:lnTo>
                  <a:pt x="846686" y="286263"/>
                </a:lnTo>
                <a:lnTo>
                  <a:pt x="896890" y="293676"/>
                </a:lnTo>
                <a:lnTo>
                  <a:pt x="946272" y="305780"/>
                </a:lnTo>
                <a:lnTo>
                  <a:pt x="994445" y="322570"/>
                </a:lnTo>
                <a:lnTo>
                  <a:pt x="1041018" y="344043"/>
                </a:lnTo>
                <a:lnTo>
                  <a:pt x="1082577" y="368188"/>
                </a:lnTo>
                <a:lnTo>
                  <a:pt x="1120780" y="395396"/>
                </a:lnTo>
                <a:lnTo>
                  <a:pt x="1155545" y="425396"/>
                </a:lnTo>
                <a:lnTo>
                  <a:pt x="1186790" y="457920"/>
                </a:lnTo>
                <a:lnTo>
                  <a:pt x="1214434" y="492696"/>
                </a:lnTo>
                <a:lnTo>
                  <a:pt x="1238395" y="529454"/>
                </a:lnTo>
                <a:lnTo>
                  <a:pt x="1258592" y="567925"/>
                </a:lnTo>
                <a:lnTo>
                  <a:pt x="1274944" y="607839"/>
                </a:lnTo>
                <a:lnTo>
                  <a:pt x="1287368" y="648925"/>
                </a:lnTo>
                <a:lnTo>
                  <a:pt x="1295783" y="690914"/>
                </a:lnTo>
                <a:lnTo>
                  <a:pt x="1300107" y="733536"/>
                </a:lnTo>
                <a:lnTo>
                  <a:pt x="1300259" y="776519"/>
                </a:lnTo>
                <a:lnTo>
                  <a:pt x="1296158" y="819596"/>
                </a:lnTo>
                <a:lnTo>
                  <a:pt x="1287721" y="862494"/>
                </a:lnTo>
                <a:lnTo>
                  <a:pt x="1274867" y="904945"/>
                </a:lnTo>
                <a:lnTo>
                  <a:pt x="1257515" y="946679"/>
                </a:lnTo>
                <a:lnTo>
                  <a:pt x="1235582" y="987425"/>
                </a:lnTo>
                <a:lnTo>
                  <a:pt x="1546373" y="987425"/>
                </a:lnTo>
                <a:lnTo>
                  <a:pt x="1560001" y="942204"/>
                </a:lnTo>
                <a:lnTo>
                  <a:pt x="1570448" y="897022"/>
                </a:lnTo>
                <a:lnTo>
                  <a:pt x="1578025" y="850874"/>
                </a:lnTo>
                <a:lnTo>
                  <a:pt x="1582639" y="803847"/>
                </a:lnTo>
                <a:lnTo>
                  <a:pt x="1584198" y="756031"/>
                </a:lnTo>
                <a:lnTo>
                  <a:pt x="1582639" y="708215"/>
                </a:lnTo>
                <a:lnTo>
                  <a:pt x="1578025" y="661189"/>
                </a:lnTo>
                <a:lnTo>
                  <a:pt x="1570448" y="615044"/>
                </a:lnTo>
                <a:lnTo>
                  <a:pt x="1560001" y="569865"/>
                </a:lnTo>
                <a:lnTo>
                  <a:pt x="1546778" y="525744"/>
                </a:lnTo>
                <a:lnTo>
                  <a:pt x="1530871" y="482767"/>
                </a:lnTo>
                <a:lnTo>
                  <a:pt x="1512372" y="441024"/>
                </a:lnTo>
                <a:lnTo>
                  <a:pt x="1491376" y="400603"/>
                </a:lnTo>
                <a:lnTo>
                  <a:pt x="1467974" y="361592"/>
                </a:lnTo>
                <a:lnTo>
                  <a:pt x="1442259" y="324080"/>
                </a:lnTo>
                <a:lnTo>
                  <a:pt x="1414325" y="288156"/>
                </a:lnTo>
                <a:lnTo>
                  <a:pt x="1410276" y="2835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92315" y="3645027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031"/>
                </a:moveTo>
                <a:lnTo>
                  <a:pt x="1558" y="708215"/>
                </a:lnTo>
                <a:lnTo>
                  <a:pt x="6170" y="661189"/>
                </a:lnTo>
                <a:lnTo>
                  <a:pt x="13745" y="615044"/>
                </a:lnTo>
                <a:lnTo>
                  <a:pt x="24188" y="569865"/>
                </a:lnTo>
                <a:lnTo>
                  <a:pt x="37407" y="525744"/>
                </a:lnTo>
                <a:lnTo>
                  <a:pt x="53311" y="482767"/>
                </a:lnTo>
                <a:lnTo>
                  <a:pt x="71804" y="441024"/>
                </a:lnTo>
                <a:lnTo>
                  <a:pt x="92796" y="400603"/>
                </a:lnTo>
                <a:lnTo>
                  <a:pt x="116194" y="361592"/>
                </a:lnTo>
                <a:lnTo>
                  <a:pt x="141903" y="324080"/>
                </a:lnTo>
                <a:lnTo>
                  <a:pt x="169833" y="288156"/>
                </a:lnTo>
                <a:lnTo>
                  <a:pt x="199890" y="253908"/>
                </a:lnTo>
                <a:lnTo>
                  <a:pt x="231981" y="221424"/>
                </a:lnTo>
                <a:lnTo>
                  <a:pt x="266014" y="190794"/>
                </a:lnTo>
                <a:lnTo>
                  <a:pt x="301895" y="162105"/>
                </a:lnTo>
                <a:lnTo>
                  <a:pt x="339533" y="135446"/>
                </a:lnTo>
                <a:lnTo>
                  <a:pt x="378834" y="110907"/>
                </a:lnTo>
                <a:lnTo>
                  <a:pt x="419706" y="88574"/>
                </a:lnTo>
                <a:lnTo>
                  <a:pt x="462056" y="68537"/>
                </a:lnTo>
                <a:lnTo>
                  <a:pt x="505791" y="50885"/>
                </a:lnTo>
                <a:lnTo>
                  <a:pt x="550819" y="35706"/>
                </a:lnTo>
                <a:lnTo>
                  <a:pt x="597046" y="23087"/>
                </a:lnTo>
                <a:lnTo>
                  <a:pt x="644381" y="13119"/>
                </a:lnTo>
                <a:lnTo>
                  <a:pt x="692729" y="5890"/>
                </a:lnTo>
                <a:lnTo>
                  <a:pt x="741999" y="1487"/>
                </a:lnTo>
                <a:lnTo>
                  <a:pt x="792099" y="0"/>
                </a:lnTo>
                <a:lnTo>
                  <a:pt x="842184" y="1487"/>
                </a:lnTo>
                <a:lnTo>
                  <a:pt x="891443" y="5890"/>
                </a:lnTo>
                <a:lnTo>
                  <a:pt x="939782" y="13119"/>
                </a:lnTo>
                <a:lnTo>
                  <a:pt x="987109" y="23087"/>
                </a:lnTo>
                <a:lnTo>
                  <a:pt x="1033330" y="35706"/>
                </a:lnTo>
                <a:lnTo>
                  <a:pt x="1078354" y="50885"/>
                </a:lnTo>
                <a:lnTo>
                  <a:pt x="1122086" y="68537"/>
                </a:lnTo>
                <a:lnTo>
                  <a:pt x="1164435" y="88574"/>
                </a:lnTo>
                <a:lnTo>
                  <a:pt x="1205306" y="110907"/>
                </a:lnTo>
                <a:lnTo>
                  <a:pt x="1244608" y="135446"/>
                </a:lnTo>
                <a:lnTo>
                  <a:pt x="1282248" y="162105"/>
                </a:lnTo>
                <a:lnTo>
                  <a:pt x="1318132" y="190794"/>
                </a:lnTo>
                <a:lnTo>
                  <a:pt x="1352168" y="221424"/>
                </a:lnTo>
                <a:lnTo>
                  <a:pt x="1384264" y="253908"/>
                </a:lnTo>
                <a:lnTo>
                  <a:pt x="1414325" y="288156"/>
                </a:lnTo>
                <a:lnTo>
                  <a:pt x="1442259" y="324080"/>
                </a:lnTo>
                <a:lnTo>
                  <a:pt x="1467974" y="361592"/>
                </a:lnTo>
                <a:lnTo>
                  <a:pt x="1491376" y="400603"/>
                </a:lnTo>
                <a:lnTo>
                  <a:pt x="1512372" y="441024"/>
                </a:lnTo>
                <a:lnTo>
                  <a:pt x="1530871" y="482767"/>
                </a:lnTo>
                <a:lnTo>
                  <a:pt x="1546778" y="525744"/>
                </a:lnTo>
                <a:lnTo>
                  <a:pt x="1560001" y="569865"/>
                </a:lnTo>
                <a:lnTo>
                  <a:pt x="1570448" y="615044"/>
                </a:lnTo>
                <a:lnTo>
                  <a:pt x="1578025" y="661189"/>
                </a:lnTo>
                <a:lnTo>
                  <a:pt x="1582639" y="708215"/>
                </a:lnTo>
                <a:lnTo>
                  <a:pt x="1584198" y="756031"/>
                </a:lnTo>
                <a:lnTo>
                  <a:pt x="1582639" y="803847"/>
                </a:lnTo>
                <a:lnTo>
                  <a:pt x="1578025" y="850874"/>
                </a:lnTo>
                <a:lnTo>
                  <a:pt x="1570448" y="897022"/>
                </a:lnTo>
                <a:lnTo>
                  <a:pt x="1560001" y="942204"/>
                </a:lnTo>
                <a:lnTo>
                  <a:pt x="1546778" y="986329"/>
                </a:lnTo>
                <a:lnTo>
                  <a:pt x="1530871" y="1029311"/>
                </a:lnTo>
                <a:lnTo>
                  <a:pt x="1512372" y="1071060"/>
                </a:lnTo>
                <a:lnTo>
                  <a:pt x="1491376" y="1111487"/>
                </a:lnTo>
                <a:lnTo>
                  <a:pt x="1467974" y="1150504"/>
                </a:lnTo>
                <a:lnTo>
                  <a:pt x="1442259" y="1188023"/>
                </a:lnTo>
                <a:lnTo>
                  <a:pt x="1414325" y="1223954"/>
                </a:lnTo>
                <a:lnTo>
                  <a:pt x="1384264" y="1258210"/>
                </a:lnTo>
                <a:lnTo>
                  <a:pt x="1352168" y="1290701"/>
                </a:lnTo>
                <a:lnTo>
                  <a:pt x="1318132" y="1321338"/>
                </a:lnTo>
                <a:lnTo>
                  <a:pt x="1282248" y="1350034"/>
                </a:lnTo>
                <a:lnTo>
                  <a:pt x="1244608" y="1376700"/>
                </a:lnTo>
                <a:lnTo>
                  <a:pt x="1205306" y="1401246"/>
                </a:lnTo>
                <a:lnTo>
                  <a:pt x="1164435" y="1423585"/>
                </a:lnTo>
                <a:lnTo>
                  <a:pt x="1122086" y="1443628"/>
                </a:lnTo>
                <a:lnTo>
                  <a:pt x="1078354" y="1461286"/>
                </a:lnTo>
                <a:lnTo>
                  <a:pt x="1033330" y="1476470"/>
                </a:lnTo>
                <a:lnTo>
                  <a:pt x="987109" y="1489092"/>
                </a:lnTo>
                <a:lnTo>
                  <a:pt x="939782" y="1499064"/>
                </a:lnTo>
                <a:lnTo>
                  <a:pt x="891443" y="1506296"/>
                </a:lnTo>
                <a:lnTo>
                  <a:pt x="842184" y="1510701"/>
                </a:lnTo>
                <a:lnTo>
                  <a:pt x="792099" y="1512189"/>
                </a:lnTo>
                <a:lnTo>
                  <a:pt x="741999" y="1510701"/>
                </a:lnTo>
                <a:lnTo>
                  <a:pt x="692729" y="1506296"/>
                </a:lnTo>
                <a:lnTo>
                  <a:pt x="644381" y="1499064"/>
                </a:lnTo>
                <a:lnTo>
                  <a:pt x="597046" y="1489092"/>
                </a:lnTo>
                <a:lnTo>
                  <a:pt x="550819" y="1476470"/>
                </a:lnTo>
                <a:lnTo>
                  <a:pt x="505791" y="1461286"/>
                </a:lnTo>
                <a:lnTo>
                  <a:pt x="462056" y="1443628"/>
                </a:lnTo>
                <a:lnTo>
                  <a:pt x="419706" y="1423585"/>
                </a:lnTo>
                <a:lnTo>
                  <a:pt x="378834" y="1401246"/>
                </a:lnTo>
                <a:lnTo>
                  <a:pt x="339533" y="1376700"/>
                </a:lnTo>
                <a:lnTo>
                  <a:pt x="301895" y="1350034"/>
                </a:lnTo>
                <a:lnTo>
                  <a:pt x="266014" y="1321338"/>
                </a:lnTo>
                <a:lnTo>
                  <a:pt x="231981" y="1290700"/>
                </a:lnTo>
                <a:lnTo>
                  <a:pt x="199890" y="1258210"/>
                </a:lnTo>
                <a:lnTo>
                  <a:pt x="169833" y="1223954"/>
                </a:lnTo>
                <a:lnTo>
                  <a:pt x="141903" y="1188023"/>
                </a:lnTo>
                <a:lnTo>
                  <a:pt x="116194" y="1150504"/>
                </a:lnTo>
                <a:lnTo>
                  <a:pt x="92796" y="1111487"/>
                </a:lnTo>
                <a:lnTo>
                  <a:pt x="71804" y="1071060"/>
                </a:lnTo>
                <a:lnTo>
                  <a:pt x="53311" y="1029311"/>
                </a:lnTo>
                <a:lnTo>
                  <a:pt x="37407" y="986329"/>
                </a:lnTo>
                <a:lnTo>
                  <a:pt x="24188" y="942204"/>
                </a:lnTo>
                <a:lnTo>
                  <a:pt x="13745" y="897022"/>
                </a:lnTo>
                <a:lnTo>
                  <a:pt x="6170" y="850874"/>
                </a:lnTo>
                <a:lnTo>
                  <a:pt x="1558" y="803847"/>
                </a:lnTo>
                <a:lnTo>
                  <a:pt x="0" y="756031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42352" y="3928570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85546" y="703881"/>
                </a:moveTo>
                <a:lnTo>
                  <a:pt x="707478" y="663135"/>
                </a:lnTo>
                <a:lnTo>
                  <a:pt x="724830" y="621402"/>
                </a:lnTo>
                <a:lnTo>
                  <a:pt x="737684" y="578951"/>
                </a:lnTo>
                <a:lnTo>
                  <a:pt x="746121" y="536052"/>
                </a:lnTo>
                <a:lnTo>
                  <a:pt x="750222" y="492976"/>
                </a:lnTo>
                <a:lnTo>
                  <a:pt x="750070" y="449992"/>
                </a:lnTo>
                <a:lnTo>
                  <a:pt x="745746" y="407371"/>
                </a:lnTo>
                <a:lnTo>
                  <a:pt x="737331" y="365382"/>
                </a:lnTo>
                <a:lnTo>
                  <a:pt x="724907" y="324296"/>
                </a:lnTo>
                <a:lnTo>
                  <a:pt x="708555" y="284382"/>
                </a:lnTo>
                <a:lnTo>
                  <a:pt x="688358" y="245911"/>
                </a:lnTo>
                <a:lnTo>
                  <a:pt x="664397" y="209152"/>
                </a:lnTo>
                <a:lnTo>
                  <a:pt x="636753" y="174376"/>
                </a:lnTo>
                <a:lnTo>
                  <a:pt x="605508" y="141853"/>
                </a:lnTo>
                <a:lnTo>
                  <a:pt x="570743" y="111852"/>
                </a:lnTo>
                <a:lnTo>
                  <a:pt x="532540" y="84644"/>
                </a:lnTo>
                <a:lnTo>
                  <a:pt x="490981" y="60499"/>
                </a:lnTo>
                <a:lnTo>
                  <a:pt x="444408" y="39027"/>
                </a:lnTo>
                <a:lnTo>
                  <a:pt x="396235" y="22237"/>
                </a:lnTo>
                <a:lnTo>
                  <a:pt x="346853" y="10133"/>
                </a:lnTo>
                <a:lnTo>
                  <a:pt x="296649" y="2719"/>
                </a:lnTo>
                <a:lnTo>
                  <a:pt x="246014" y="0"/>
                </a:lnTo>
                <a:lnTo>
                  <a:pt x="195338" y="1978"/>
                </a:lnTo>
                <a:lnTo>
                  <a:pt x="145008" y="8657"/>
                </a:lnTo>
                <a:lnTo>
                  <a:pt x="95416" y="20042"/>
                </a:lnTo>
                <a:lnTo>
                  <a:pt x="46950" y="36136"/>
                </a:lnTo>
                <a:lnTo>
                  <a:pt x="0" y="56943"/>
                </a:lnTo>
                <a:lnTo>
                  <a:pt x="685546" y="703881"/>
                </a:lnTo>
                <a:close/>
              </a:path>
            </a:pathLst>
          </a:custGeom>
          <a:ln w="253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76174" y="4169790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70" h="704214">
                <a:moveTo>
                  <a:pt x="64755" y="0"/>
                </a:moveTo>
                <a:lnTo>
                  <a:pt x="42802" y="40744"/>
                </a:lnTo>
                <a:lnTo>
                  <a:pt x="25431" y="82474"/>
                </a:lnTo>
                <a:lnTo>
                  <a:pt x="12562" y="124920"/>
                </a:lnTo>
                <a:lnTo>
                  <a:pt x="4112" y="167812"/>
                </a:lnTo>
                <a:lnTo>
                  <a:pt x="0" y="210881"/>
                </a:lnTo>
                <a:lnTo>
                  <a:pt x="144" y="253858"/>
                </a:lnTo>
                <a:lnTo>
                  <a:pt x="4463" y="296472"/>
                </a:lnTo>
                <a:lnTo>
                  <a:pt x="12875" y="338454"/>
                </a:lnTo>
                <a:lnTo>
                  <a:pt x="25299" y="379535"/>
                </a:lnTo>
                <a:lnTo>
                  <a:pt x="41653" y="419444"/>
                </a:lnTo>
                <a:lnTo>
                  <a:pt x="61856" y="457914"/>
                </a:lnTo>
                <a:lnTo>
                  <a:pt x="85825" y="494673"/>
                </a:lnTo>
                <a:lnTo>
                  <a:pt x="113479" y="529452"/>
                </a:lnTo>
                <a:lnTo>
                  <a:pt x="144738" y="561982"/>
                </a:lnTo>
                <a:lnTo>
                  <a:pt x="179518" y="591993"/>
                </a:lnTo>
                <a:lnTo>
                  <a:pt x="217739" y="619216"/>
                </a:lnTo>
                <a:lnTo>
                  <a:pt x="259319" y="643381"/>
                </a:lnTo>
                <a:lnTo>
                  <a:pt x="305892" y="664851"/>
                </a:lnTo>
                <a:lnTo>
                  <a:pt x="354064" y="681632"/>
                </a:lnTo>
                <a:lnTo>
                  <a:pt x="403445" y="693724"/>
                </a:lnTo>
                <a:lnTo>
                  <a:pt x="453644" y="701125"/>
                </a:lnTo>
                <a:lnTo>
                  <a:pt x="504271" y="703833"/>
                </a:lnTo>
                <a:lnTo>
                  <a:pt x="554936" y="701848"/>
                </a:lnTo>
                <a:lnTo>
                  <a:pt x="605249" y="695168"/>
                </a:lnTo>
                <a:lnTo>
                  <a:pt x="654820" y="683790"/>
                </a:lnTo>
                <a:lnTo>
                  <a:pt x="703258" y="667714"/>
                </a:lnTo>
                <a:lnTo>
                  <a:pt x="750174" y="646937"/>
                </a:lnTo>
                <a:lnTo>
                  <a:pt x="64755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72325" y="4031869"/>
            <a:ext cx="1419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714553" y="3973310"/>
            <a:ext cx="1267565" cy="894659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822469" y="3992741"/>
            <a:ext cx="1267565" cy="89465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5037095" y="3961020"/>
            <a:ext cx="1267565" cy="894659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677" y="3980450"/>
            <a:ext cx="1215376" cy="826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8296" y="3827907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1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8296" y="3827907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1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4323" y="4044022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4323" y="4044022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4333" y="4051045"/>
            <a:ext cx="1274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19552" y="3808476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86"/>
                </a:lnTo>
                <a:lnTo>
                  <a:pt x="114309" y="20733"/>
                </a:lnTo>
                <a:lnTo>
                  <a:pt x="76416" y="44816"/>
                </a:lnTo>
                <a:lnTo>
                  <a:pt x="44816" y="76416"/>
                </a:lnTo>
                <a:lnTo>
                  <a:pt x="20733" y="114309"/>
                </a:lnTo>
                <a:lnTo>
                  <a:pt x="5386" y="157274"/>
                </a:lnTo>
                <a:lnTo>
                  <a:pt x="0" y="204088"/>
                </a:lnTo>
                <a:lnTo>
                  <a:pt x="0" y="1020063"/>
                </a:lnTo>
                <a:lnTo>
                  <a:pt x="5386" y="1066878"/>
                </a:lnTo>
                <a:lnTo>
                  <a:pt x="20733" y="1109843"/>
                </a:lnTo>
                <a:lnTo>
                  <a:pt x="44816" y="1147736"/>
                </a:lnTo>
                <a:lnTo>
                  <a:pt x="76416" y="1179336"/>
                </a:lnTo>
                <a:lnTo>
                  <a:pt x="114309" y="1203419"/>
                </a:lnTo>
                <a:lnTo>
                  <a:pt x="157274" y="1218766"/>
                </a:lnTo>
                <a:lnTo>
                  <a:pt x="204089" y="1224153"/>
                </a:lnTo>
                <a:lnTo>
                  <a:pt x="1668145" y="1224153"/>
                </a:lnTo>
                <a:lnTo>
                  <a:pt x="1714959" y="1218766"/>
                </a:lnTo>
                <a:lnTo>
                  <a:pt x="1757924" y="1203419"/>
                </a:lnTo>
                <a:lnTo>
                  <a:pt x="1795817" y="1179336"/>
                </a:lnTo>
                <a:lnTo>
                  <a:pt x="1827417" y="1147736"/>
                </a:lnTo>
                <a:lnTo>
                  <a:pt x="1851500" y="1109843"/>
                </a:lnTo>
                <a:lnTo>
                  <a:pt x="1866847" y="1066878"/>
                </a:lnTo>
                <a:lnTo>
                  <a:pt x="1872234" y="1020063"/>
                </a:lnTo>
                <a:lnTo>
                  <a:pt x="1872234" y="204088"/>
                </a:lnTo>
                <a:lnTo>
                  <a:pt x="1866847" y="157274"/>
                </a:lnTo>
                <a:lnTo>
                  <a:pt x="1851500" y="114309"/>
                </a:lnTo>
                <a:lnTo>
                  <a:pt x="1827417" y="76416"/>
                </a:lnTo>
                <a:lnTo>
                  <a:pt x="1795817" y="44816"/>
                </a:lnTo>
                <a:lnTo>
                  <a:pt x="1757924" y="20733"/>
                </a:lnTo>
                <a:lnTo>
                  <a:pt x="171495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9552" y="3808476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8"/>
                </a:moveTo>
                <a:lnTo>
                  <a:pt x="5386" y="157274"/>
                </a:lnTo>
                <a:lnTo>
                  <a:pt x="20733" y="114309"/>
                </a:lnTo>
                <a:lnTo>
                  <a:pt x="44816" y="76416"/>
                </a:lnTo>
                <a:lnTo>
                  <a:pt x="76416" y="44816"/>
                </a:lnTo>
                <a:lnTo>
                  <a:pt x="114309" y="20733"/>
                </a:lnTo>
                <a:lnTo>
                  <a:pt x="157274" y="5386"/>
                </a:lnTo>
                <a:lnTo>
                  <a:pt x="204089" y="0"/>
                </a:lnTo>
                <a:lnTo>
                  <a:pt x="1668145" y="0"/>
                </a:lnTo>
                <a:lnTo>
                  <a:pt x="1714959" y="5386"/>
                </a:lnTo>
                <a:lnTo>
                  <a:pt x="1757924" y="20733"/>
                </a:lnTo>
                <a:lnTo>
                  <a:pt x="1795817" y="44816"/>
                </a:lnTo>
                <a:lnTo>
                  <a:pt x="1827417" y="76416"/>
                </a:lnTo>
                <a:lnTo>
                  <a:pt x="1851500" y="114309"/>
                </a:lnTo>
                <a:lnTo>
                  <a:pt x="1866847" y="157274"/>
                </a:lnTo>
                <a:lnTo>
                  <a:pt x="1872234" y="204088"/>
                </a:lnTo>
                <a:lnTo>
                  <a:pt x="1872234" y="1020063"/>
                </a:lnTo>
                <a:lnTo>
                  <a:pt x="1866847" y="1066878"/>
                </a:lnTo>
                <a:lnTo>
                  <a:pt x="1851500" y="1109843"/>
                </a:lnTo>
                <a:lnTo>
                  <a:pt x="1827417" y="1147736"/>
                </a:lnTo>
                <a:lnTo>
                  <a:pt x="1795817" y="1179336"/>
                </a:lnTo>
                <a:lnTo>
                  <a:pt x="1757924" y="1203419"/>
                </a:lnTo>
                <a:lnTo>
                  <a:pt x="1714959" y="1218766"/>
                </a:lnTo>
                <a:lnTo>
                  <a:pt x="1668145" y="1224153"/>
                </a:lnTo>
                <a:lnTo>
                  <a:pt x="204089" y="1224153"/>
                </a:lnTo>
                <a:lnTo>
                  <a:pt x="157274" y="1218766"/>
                </a:lnTo>
                <a:lnTo>
                  <a:pt x="114309" y="1203419"/>
                </a:lnTo>
                <a:lnTo>
                  <a:pt x="76416" y="1179336"/>
                </a:lnTo>
                <a:lnTo>
                  <a:pt x="44816" y="1147736"/>
                </a:lnTo>
                <a:lnTo>
                  <a:pt x="20733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5579" y="402446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5579" y="402446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14954" y="4031869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925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6" y="1066878"/>
                </a:lnTo>
                <a:lnTo>
                  <a:pt x="20730" y="1109843"/>
                </a:lnTo>
                <a:lnTo>
                  <a:pt x="44806" y="1147736"/>
                </a:lnTo>
                <a:lnTo>
                  <a:pt x="76392" y="1179336"/>
                </a:lnTo>
                <a:lnTo>
                  <a:pt x="114262" y="1203419"/>
                </a:lnTo>
                <a:lnTo>
                  <a:pt x="157194" y="1218766"/>
                </a:lnTo>
                <a:lnTo>
                  <a:pt x="203962" y="1224152"/>
                </a:lnTo>
                <a:lnTo>
                  <a:pt x="1668145" y="1224152"/>
                </a:lnTo>
                <a:lnTo>
                  <a:pt x="1714919" y="1218766"/>
                </a:lnTo>
                <a:lnTo>
                  <a:pt x="1757869" y="1203419"/>
                </a:lnTo>
                <a:lnTo>
                  <a:pt x="1795764" y="1179336"/>
                </a:lnTo>
                <a:lnTo>
                  <a:pt x="1827377" y="1147736"/>
                </a:lnTo>
                <a:lnTo>
                  <a:pt x="1851478" y="1109843"/>
                </a:lnTo>
                <a:lnTo>
                  <a:pt x="1866840" y="1066878"/>
                </a:lnTo>
                <a:lnTo>
                  <a:pt x="1872233" y="1020063"/>
                </a:lnTo>
                <a:lnTo>
                  <a:pt x="1872233" y="203961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925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1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1"/>
                </a:lnTo>
                <a:lnTo>
                  <a:pt x="1872233" y="1020063"/>
                </a:lnTo>
                <a:lnTo>
                  <a:pt x="1866840" y="1066878"/>
                </a:lnTo>
                <a:lnTo>
                  <a:pt x="1851478" y="1109843"/>
                </a:lnTo>
                <a:lnTo>
                  <a:pt x="1827377" y="1147736"/>
                </a:lnTo>
                <a:lnTo>
                  <a:pt x="1795764" y="1179336"/>
                </a:lnTo>
                <a:lnTo>
                  <a:pt x="1757869" y="1203419"/>
                </a:lnTo>
                <a:lnTo>
                  <a:pt x="1714919" y="1218766"/>
                </a:lnTo>
                <a:lnTo>
                  <a:pt x="1668145" y="1224152"/>
                </a:lnTo>
                <a:lnTo>
                  <a:pt x="203962" y="1224152"/>
                </a:lnTo>
                <a:lnTo>
                  <a:pt x="157194" y="1218766"/>
                </a:lnTo>
                <a:lnTo>
                  <a:pt x="114262" y="1203419"/>
                </a:lnTo>
                <a:lnTo>
                  <a:pt x="76392" y="1179336"/>
                </a:lnTo>
                <a:lnTo>
                  <a:pt x="44806" y="1147736"/>
                </a:lnTo>
                <a:lnTo>
                  <a:pt x="20730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9952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49952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9580" y="4012438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9224" y="3703446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86" y="0"/>
                </a:moveTo>
                <a:lnTo>
                  <a:pt x="741992" y="1487"/>
                </a:lnTo>
                <a:lnTo>
                  <a:pt x="692727" y="5890"/>
                </a:lnTo>
                <a:lnTo>
                  <a:pt x="644382" y="13119"/>
                </a:lnTo>
                <a:lnTo>
                  <a:pt x="597051" y="23087"/>
                </a:lnTo>
                <a:lnTo>
                  <a:pt x="550827" y="35706"/>
                </a:lnTo>
                <a:lnTo>
                  <a:pt x="505801" y="50885"/>
                </a:lnTo>
                <a:lnTo>
                  <a:pt x="462068" y="68537"/>
                </a:lnTo>
                <a:lnTo>
                  <a:pt x="419719" y="88574"/>
                </a:lnTo>
                <a:lnTo>
                  <a:pt x="378848" y="110907"/>
                </a:lnTo>
                <a:lnTo>
                  <a:pt x="339547" y="135446"/>
                </a:lnTo>
                <a:lnTo>
                  <a:pt x="301909" y="162105"/>
                </a:lnTo>
                <a:lnTo>
                  <a:pt x="266027" y="190794"/>
                </a:lnTo>
                <a:lnTo>
                  <a:pt x="231994" y="221424"/>
                </a:lnTo>
                <a:lnTo>
                  <a:pt x="199902" y="253908"/>
                </a:lnTo>
                <a:lnTo>
                  <a:pt x="169844" y="288156"/>
                </a:lnTo>
                <a:lnTo>
                  <a:pt x="141913" y="324080"/>
                </a:lnTo>
                <a:lnTo>
                  <a:pt x="116202" y="361592"/>
                </a:lnTo>
                <a:lnTo>
                  <a:pt x="92803" y="400603"/>
                </a:lnTo>
                <a:lnTo>
                  <a:pt x="71810" y="441024"/>
                </a:lnTo>
                <a:lnTo>
                  <a:pt x="53315" y="482767"/>
                </a:lnTo>
                <a:lnTo>
                  <a:pt x="37411" y="525744"/>
                </a:lnTo>
                <a:lnTo>
                  <a:pt x="24190" y="569865"/>
                </a:lnTo>
                <a:lnTo>
                  <a:pt x="13746" y="615044"/>
                </a:lnTo>
                <a:lnTo>
                  <a:pt x="6171" y="661189"/>
                </a:lnTo>
                <a:lnTo>
                  <a:pt x="1558" y="708215"/>
                </a:lnTo>
                <a:lnTo>
                  <a:pt x="0" y="756030"/>
                </a:lnTo>
                <a:lnTo>
                  <a:pt x="1558" y="803846"/>
                </a:lnTo>
                <a:lnTo>
                  <a:pt x="6171" y="850872"/>
                </a:lnTo>
                <a:lnTo>
                  <a:pt x="13746" y="897017"/>
                </a:lnTo>
                <a:lnTo>
                  <a:pt x="24190" y="942196"/>
                </a:lnTo>
                <a:lnTo>
                  <a:pt x="37411" y="986317"/>
                </a:lnTo>
                <a:lnTo>
                  <a:pt x="53315" y="1029294"/>
                </a:lnTo>
                <a:lnTo>
                  <a:pt x="71810" y="1071037"/>
                </a:lnTo>
                <a:lnTo>
                  <a:pt x="92803" y="1111458"/>
                </a:lnTo>
                <a:lnTo>
                  <a:pt x="116202" y="1150469"/>
                </a:lnTo>
                <a:lnTo>
                  <a:pt x="141913" y="1187981"/>
                </a:lnTo>
                <a:lnTo>
                  <a:pt x="169844" y="1223905"/>
                </a:lnTo>
                <a:lnTo>
                  <a:pt x="199902" y="1258153"/>
                </a:lnTo>
                <a:lnTo>
                  <a:pt x="231994" y="1290637"/>
                </a:lnTo>
                <a:lnTo>
                  <a:pt x="266027" y="1321267"/>
                </a:lnTo>
                <a:lnTo>
                  <a:pt x="301909" y="1349956"/>
                </a:lnTo>
                <a:lnTo>
                  <a:pt x="339547" y="1376615"/>
                </a:lnTo>
                <a:lnTo>
                  <a:pt x="378848" y="1401154"/>
                </a:lnTo>
                <a:lnTo>
                  <a:pt x="419719" y="1423487"/>
                </a:lnTo>
                <a:lnTo>
                  <a:pt x="462068" y="1443524"/>
                </a:lnTo>
                <a:lnTo>
                  <a:pt x="505801" y="1461176"/>
                </a:lnTo>
                <a:lnTo>
                  <a:pt x="550827" y="1476355"/>
                </a:lnTo>
                <a:lnTo>
                  <a:pt x="597051" y="1488974"/>
                </a:lnTo>
                <a:lnTo>
                  <a:pt x="644382" y="1498942"/>
                </a:lnTo>
                <a:lnTo>
                  <a:pt x="692727" y="1506171"/>
                </a:lnTo>
                <a:lnTo>
                  <a:pt x="741992" y="1510574"/>
                </a:lnTo>
                <a:lnTo>
                  <a:pt x="792086" y="1512061"/>
                </a:lnTo>
                <a:lnTo>
                  <a:pt x="842183" y="1510574"/>
                </a:lnTo>
                <a:lnTo>
                  <a:pt x="891452" y="1506171"/>
                </a:lnTo>
                <a:lnTo>
                  <a:pt x="939800" y="1498942"/>
                </a:lnTo>
                <a:lnTo>
                  <a:pt x="987133" y="1488974"/>
                </a:lnTo>
                <a:lnTo>
                  <a:pt x="1033359" y="1476355"/>
                </a:lnTo>
                <a:lnTo>
                  <a:pt x="1078386" y="1461176"/>
                </a:lnTo>
                <a:lnTo>
                  <a:pt x="1122120" y="1443524"/>
                </a:lnTo>
                <a:lnTo>
                  <a:pt x="1164470" y="1423487"/>
                </a:lnTo>
                <a:lnTo>
                  <a:pt x="1205341" y="1401154"/>
                </a:lnTo>
                <a:lnTo>
                  <a:pt x="1244641" y="1376615"/>
                </a:lnTo>
                <a:lnTo>
                  <a:pt x="1282279" y="1349956"/>
                </a:lnTo>
                <a:lnTo>
                  <a:pt x="1318160" y="1321267"/>
                </a:lnTo>
                <a:lnTo>
                  <a:pt x="1352192" y="1290637"/>
                </a:lnTo>
                <a:lnTo>
                  <a:pt x="1384283" y="1258153"/>
                </a:lnTo>
                <a:lnTo>
                  <a:pt x="1410263" y="1228550"/>
                </a:lnTo>
                <a:lnTo>
                  <a:pt x="788111" y="1228550"/>
                </a:lnTo>
                <a:lnTo>
                  <a:pt x="737486" y="1225834"/>
                </a:lnTo>
                <a:lnTo>
                  <a:pt x="687288" y="1218432"/>
                </a:lnTo>
                <a:lnTo>
                  <a:pt x="637910" y="1206347"/>
                </a:lnTo>
                <a:lnTo>
                  <a:pt x="589739" y="1189584"/>
                </a:lnTo>
                <a:lnTo>
                  <a:pt x="543166" y="1168145"/>
                </a:lnTo>
                <a:lnTo>
                  <a:pt x="501596" y="1143980"/>
                </a:lnTo>
                <a:lnTo>
                  <a:pt x="463385" y="1116757"/>
                </a:lnTo>
                <a:lnTo>
                  <a:pt x="428613" y="1086746"/>
                </a:lnTo>
                <a:lnTo>
                  <a:pt x="397362" y="1054216"/>
                </a:lnTo>
                <a:lnTo>
                  <a:pt x="369713" y="1019437"/>
                </a:lnTo>
                <a:lnTo>
                  <a:pt x="345749" y="982678"/>
                </a:lnTo>
                <a:lnTo>
                  <a:pt x="325550" y="944208"/>
                </a:lnTo>
                <a:lnTo>
                  <a:pt x="309198" y="904299"/>
                </a:lnTo>
                <a:lnTo>
                  <a:pt x="296774" y="863218"/>
                </a:lnTo>
                <a:lnTo>
                  <a:pt x="288361" y="821236"/>
                </a:lnTo>
                <a:lnTo>
                  <a:pt x="284039" y="778622"/>
                </a:lnTo>
                <a:lnTo>
                  <a:pt x="283891" y="735645"/>
                </a:lnTo>
                <a:lnTo>
                  <a:pt x="287998" y="692576"/>
                </a:lnTo>
                <a:lnTo>
                  <a:pt x="296440" y="649684"/>
                </a:lnTo>
                <a:lnTo>
                  <a:pt x="309301" y="607238"/>
                </a:lnTo>
                <a:lnTo>
                  <a:pt x="326661" y="565508"/>
                </a:lnTo>
                <a:lnTo>
                  <a:pt x="348602" y="524763"/>
                </a:lnTo>
                <a:lnTo>
                  <a:pt x="745484" y="524763"/>
                </a:lnTo>
                <a:lnTo>
                  <a:pt x="550100" y="340359"/>
                </a:lnTo>
                <a:lnTo>
                  <a:pt x="597026" y="319583"/>
                </a:lnTo>
                <a:lnTo>
                  <a:pt x="645473" y="303507"/>
                </a:lnTo>
                <a:lnTo>
                  <a:pt x="695051" y="292129"/>
                </a:lnTo>
                <a:lnTo>
                  <a:pt x="745368" y="285449"/>
                </a:lnTo>
                <a:lnTo>
                  <a:pt x="796037" y="283463"/>
                </a:lnTo>
                <a:lnTo>
                  <a:pt x="1410222" y="283463"/>
                </a:lnTo>
                <a:lnTo>
                  <a:pt x="1384283" y="253908"/>
                </a:lnTo>
                <a:lnTo>
                  <a:pt x="1352192" y="221424"/>
                </a:lnTo>
                <a:lnTo>
                  <a:pt x="1318160" y="190794"/>
                </a:lnTo>
                <a:lnTo>
                  <a:pt x="1282279" y="162105"/>
                </a:lnTo>
                <a:lnTo>
                  <a:pt x="1244641" y="135446"/>
                </a:lnTo>
                <a:lnTo>
                  <a:pt x="1205341" y="110907"/>
                </a:lnTo>
                <a:lnTo>
                  <a:pt x="1164470" y="88574"/>
                </a:lnTo>
                <a:lnTo>
                  <a:pt x="1122120" y="68537"/>
                </a:lnTo>
                <a:lnTo>
                  <a:pt x="1078386" y="50885"/>
                </a:lnTo>
                <a:lnTo>
                  <a:pt x="1033359" y="35706"/>
                </a:lnTo>
                <a:lnTo>
                  <a:pt x="987133" y="23087"/>
                </a:lnTo>
                <a:lnTo>
                  <a:pt x="939800" y="13119"/>
                </a:lnTo>
                <a:lnTo>
                  <a:pt x="891452" y="5890"/>
                </a:lnTo>
                <a:lnTo>
                  <a:pt x="842183" y="1487"/>
                </a:lnTo>
                <a:lnTo>
                  <a:pt x="792086" y="0"/>
                </a:lnTo>
                <a:close/>
              </a:path>
              <a:path w="1584325" h="1512570">
                <a:moveTo>
                  <a:pt x="745484" y="524763"/>
                </a:moveTo>
                <a:lnTo>
                  <a:pt x="348602" y="524763"/>
                </a:lnTo>
                <a:lnTo>
                  <a:pt x="1034008" y="1171702"/>
                </a:lnTo>
                <a:lnTo>
                  <a:pt x="987092" y="1192474"/>
                </a:lnTo>
                <a:lnTo>
                  <a:pt x="938655" y="1208542"/>
                </a:lnTo>
                <a:lnTo>
                  <a:pt x="889085" y="1219908"/>
                </a:lnTo>
                <a:lnTo>
                  <a:pt x="838774" y="1226576"/>
                </a:lnTo>
                <a:lnTo>
                  <a:pt x="788111" y="1228550"/>
                </a:lnTo>
                <a:lnTo>
                  <a:pt x="1410263" y="1228550"/>
                </a:lnTo>
                <a:lnTo>
                  <a:pt x="1442269" y="1187981"/>
                </a:lnTo>
                <a:lnTo>
                  <a:pt x="1467979" y="1150469"/>
                </a:lnTo>
                <a:lnTo>
                  <a:pt x="1491376" y="1111458"/>
                </a:lnTo>
                <a:lnTo>
                  <a:pt x="1512367" y="1071037"/>
                </a:lnTo>
                <a:lnTo>
                  <a:pt x="1530861" y="1029294"/>
                </a:lnTo>
                <a:lnTo>
                  <a:pt x="1546401" y="987297"/>
                </a:lnTo>
                <a:lnTo>
                  <a:pt x="1235557" y="987297"/>
                </a:lnTo>
                <a:lnTo>
                  <a:pt x="745484" y="524763"/>
                </a:lnTo>
                <a:close/>
              </a:path>
              <a:path w="1584325" h="1512570">
                <a:moveTo>
                  <a:pt x="1410222" y="283463"/>
                </a:moveTo>
                <a:lnTo>
                  <a:pt x="796037" y="283463"/>
                </a:lnTo>
                <a:lnTo>
                  <a:pt x="846666" y="286172"/>
                </a:lnTo>
                <a:lnTo>
                  <a:pt x="896867" y="293573"/>
                </a:lnTo>
                <a:lnTo>
                  <a:pt x="946248" y="305665"/>
                </a:lnTo>
                <a:lnTo>
                  <a:pt x="994420" y="322446"/>
                </a:lnTo>
                <a:lnTo>
                  <a:pt x="1040993" y="343915"/>
                </a:lnTo>
                <a:lnTo>
                  <a:pt x="1082572" y="368081"/>
                </a:lnTo>
                <a:lnTo>
                  <a:pt x="1120789" y="395304"/>
                </a:lnTo>
                <a:lnTo>
                  <a:pt x="1155565" y="425315"/>
                </a:lnTo>
                <a:lnTo>
                  <a:pt x="1186817" y="457845"/>
                </a:lnTo>
                <a:lnTo>
                  <a:pt x="1214464" y="492624"/>
                </a:lnTo>
                <a:lnTo>
                  <a:pt x="1238426" y="529383"/>
                </a:lnTo>
                <a:lnTo>
                  <a:pt x="1258621" y="567853"/>
                </a:lnTo>
                <a:lnTo>
                  <a:pt x="1274969" y="607762"/>
                </a:lnTo>
                <a:lnTo>
                  <a:pt x="1287387" y="648843"/>
                </a:lnTo>
                <a:lnTo>
                  <a:pt x="1295795" y="690825"/>
                </a:lnTo>
                <a:lnTo>
                  <a:pt x="1300112" y="733439"/>
                </a:lnTo>
                <a:lnTo>
                  <a:pt x="1300257" y="776416"/>
                </a:lnTo>
                <a:lnTo>
                  <a:pt x="1296148" y="819485"/>
                </a:lnTo>
                <a:lnTo>
                  <a:pt x="1287705" y="862377"/>
                </a:lnTo>
                <a:lnTo>
                  <a:pt x="1274846" y="904823"/>
                </a:lnTo>
                <a:lnTo>
                  <a:pt x="1257491" y="946553"/>
                </a:lnTo>
                <a:lnTo>
                  <a:pt x="1235557" y="987297"/>
                </a:lnTo>
                <a:lnTo>
                  <a:pt x="1546401" y="987297"/>
                </a:lnTo>
                <a:lnTo>
                  <a:pt x="1559984" y="942196"/>
                </a:lnTo>
                <a:lnTo>
                  <a:pt x="1570427" y="897017"/>
                </a:lnTo>
                <a:lnTo>
                  <a:pt x="1578001" y="850872"/>
                </a:lnTo>
                <a:lnTo>
                  <a:pt x="1582614" y="803846"/>
                </a:lnTo>
                <a:lnTo>
                  <a:pt x="1584172" y="756030"/>
                </a:lnTo>
                <a:lnTo>
                  <a:pt x="1582614" y="708215"/>
                </a:lnTo>
                <a:lnTo>
                  <a:pt x="1578001" y="661189"/>
                </a:lnTo>
                <a:lnTo>
                  <a:pt x="1570427" y="615044"/>
                </a:lnTo>
                <a:lnTo>
                  <a:pt x="1559984" y="569865"/>
                </a:lnTo>
                <a:lnTo>
                  <a:pt x="1546764" y="525744"/>
                </a:lnTo>
                <a:lnTo>
                  <a:pt x="1530861" y="482767"/>
                </a:lnTo>
                <a:lnTo>
                  <a:pt x="1512367" y="441024"/>
                </a:lnTo>
                <a:lnTo>
                  <a:pt x="1491376" y="400603"/>
                </a:lnTo>
                <a:lnTo>
                  <a:pt x="1467979" y="361592"/>
                </a:lnTo>
                <a:lnTo>
                  <a:pt x="1442269" y="324080"/>
                </a:lnTo>
                <a:lnTo>
                  <a:pt x="1414340" y="288156"/>
                </a:lnTo>
                <a:lnTo>
                  <a:pt x="1410222" y="28346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224" y="3703446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0" y="756030"/>
                </a:moveTo>
                <a:lnTo>
                  <a:pt x="1558" y="708215"/>
                </a:lnTo>
                <a:lnTo>
                  <a:pt x="6171" y="661189"/>
                </a:lnTo>
                <a:lnTo>
                  <a:pt x="13746" y="615044"/>
                </a:lnTo>
                <a:lnTo>
                  <a:pt x="24190" y="569865"/>
                </a:lnTo>
                <a:lnTo>
                  <a:pt x="37411" y="525744"/>
                </a:lnTo>
                <a:lnTo>
                  <a:pt x="53315" y="482767"/>
                </a:lnTo>
                <a:lnTo>
                  <a:pt x="71810" y="441024"/>
                </a:lnTo>
                <a:lnTo>
                  <a:pt x="92803" y="400603"/>
                </a:lnTo>
                <a:lnTo>
                  <a:pt x="116202" y="361592"/>
                </a:lnTo>
                <a:lnTo>
                  <a:pt x="141913" y="324080"/>
                </a:lnTo>
                <a:lnTo>
                  <a:pt x="169844" y="288156"/>
                </a:lnTo>
                <a:lnTo>
                  <a:pt x="199902" y="253908"/>
                </a:lnTo>
                <a:lnTo>
                  <a:pt x="231994" y="221424"/>
                </a:lnTo>
                <a:lnTo>
                  <a:pt x="266027" y="190794"/>
                </a:lnTo>
                <a:lnTo>
                  <a:pt x="301909" y="162105"/>
                </a:lnTo>
                <a:lnTo>
                  <a:pt x="339547" y="135446"/>
                </a:lnTo>
                <a:lnTo>
                  <a:pt x="378848" y="110907"/>
                </a:lnTo>
                <a:lnTo>
                  <a:pt x="419719" y="88574"/>
                </a:lnTo>
                <a:lnTo>
                  <a:pt x="462068" y="68537"/>
                </a:lnTo>
                <a:lnTo>
                  <a:pt x="505801" y="50885"/>
                </a:lnTo>
                <a:lnTo>
                  <a:pt x="550827" y="35706"/>
                </a:lnTo>
                <a:lnTo>
                  <a:pt x="597051" y="23087"/>
                </a:lnTo>
                <a:lnTo>
                  <a:pt x="644382" y="13119"/>
                </a:lnTo>
                <a:lnTo>
                  <a:pt x="692727" y="5890"/>
                </a:lnTo>
                <a:lnTo>
                  <a:pt x="741992" y="1487"/>
                </a:lnTo>
                <a:lnTo>
                  <a:pt x="792086" y="0"/>
                </a:lnTo>
                <a:lnTo>
                  <a:pt x="842183" y="1487"/>
                </a:lnTo>
                <a:lnTo>
                  <a:pt x="891452" y="5890"/>
                </a:lnTo>
                <a:lnTo>
                  <a:pt x="939800" y="13119"/>
                </a:lnTo>
                <a:lnTo>
                  <a:pt x="987133" y="23087"/>
                </a:lnTo>
                <a:lnTo>
                  <a:pt x="1033359" y="35706"/>
                </a:lnTo>
                <a:lnTo>
                  <a:pt x="1078386" y="50885"/>
                </a:lnTo>
                <a:lnTo>
                  <a:pt x="1122120" y="68537"/>
                </a:lnTo>
                <a:lnTo>
                  <a:pt x="1164470" y="88574"/>
                </a:lnTo>
                <a:lnTo>
                  <a:pt x="1205341" y="110907"/>
                </a:lnTo>
                <a:lnTo>
                  <a:pt x="1244641" y="135446"/>
                </a:lnTo>
                <a:lnTo>
                  <a:pt x="1282279" y="162105"/>
                </a:lnTo>
                <a:lnTo>
                  <a:pt x="1318160" y="190794"/>
                </a:lnTo>
                <a:lnTo>
                  <a:pt x="1352192" y="221424"/>
                </a:lnTo>
                <a:lnTo>
                  <a:pt x="1384283" y="253908"/>
                </a:lnTo>
                <a:lnTo>
                  <a:pt x="1414340" y="288156"/>
                </a:lnTo>
                <a:lnTo>
                  <a:pt x="1442269" y="324080"/>
                </a:lnTo>
                <a:lnTo>
                  <a:pt x="1467979" y="361592"/>
                </a:lnTo>
                <a:lnTo>
                  <a:pt x="1491376" y="400603"/>
                </a:lnTo>
                <a:lnTo>
                  <a:pt x="1512367" y="441024"/>
                </a:lnTo>
                <a:lnTo>
                  <a:pt x="1530861" y="482767"/>
                </a:lnTo>
                <a:lnTo>
                  <a:pt x="1546764" y="525744"/>
                </a:lnTo>
                <a:lnTo>
                  <a:pt x="1559984" y="569865"/>
                </a:lnTo>
                <a:lnTo>
                  <a:pt x="1570427" y="615044"/>
                </a:lnTo>
                <a:lnTo>
                  <a:pt x="1578001" y="661189"/>
                </a:lnTo>
                <a:lnTo>
                  <a:pt x="1582614" y="708215"/>
                </a:lnTo>
                <a:lnTo>
                  <a:pt x="1584172" y="756030"/>
                </a:lnTo>
                <a:lnTo>
                  <a:pt x="1582614" y="803846"/>
                </a:lnTo>
                <a:lnTo>
                  <a:pt x="1578001" y="850872"/>
                </a:lnTo>
                <a:lnTo>
                  <a:pt x="1570427" y="897017"/>
                </a:lnTo>
                <a:lnTo>
                  <a:pt x="1559984" y="942196"/>
                </a:lnTo>
                <a:lnTo>
                  <a:pt x="1546764" y="986317"/>
                </a:lnTo>
                <a:lnTo>
                  <a:pt x="1530861" y="1029294"/>
                </a:lnTo>
                <a:lnTo>
                  <a:pt x="1512367" y="1071037"/>
                </a:lnTo>
                <a:lnTo>
                  <a:pt x="1491376" y="1111458"/>
                </a:lnTo>
                <a:lnTo>
                  <a:pt x="1467979" y="1150469"/>
                </a:lnTo>
                <a:lnTo>
                  <a:pt x="1442269" y="1187981"/>
                </a:lnTo>
                <a:lnTo>
                  <a:pt x="1414340" y="1223905"/>
                </a:lnTo>
                <a:lnTo>
                  <a:pt x="1384283" y="1258153"/>
                </a:lnTo>
                <a:lnTo>
                  <a:pt x="1352192" y="1290637"/>
                </a:lnTo>
                <a:lnTo>
                  <a:pt x="1318160" y="1321267"/>
                </a:lnTo>
                <a:lnTo>
                  <a:pt x="1282279" y="1349956"/>
                </a:lnTo>
                <a:lnTo>
                  <a:pt x="1244641" y="1376615"/>
                </a:lnTo>
                <a:lnTo>
                  <a:pt x="1205341" y="1401154"/>
                </a:lnTo>
                <a:lnTo>
                  <a:pt x="1164470" y="1423487"/>
                </a:lnTo>
                <a:lnTo>
                  <a:pt x="1122120" y="1443524"/>
                </a:lnTo>
                <a:lnTo>
                  <a:pt x="1078386" y="1461176"/>
                </a:lnTo>
                <a:lnTo>
                  <a:pt x="1033359" y="1476355"/>
                </a:lnTo>
                <a:lnTo>
                  <a:pt x="987133" y="1488974"/>
                </a:lnTo>
                <a:lnTo>
                  <a:pt x="939800" y="1498942"/>
                </a:lnTo>
                <a:lnTo>
                  <a:pt x="891452" y="1506171"/>
                </a:lnTo>
                <a:lnTo>
                  <a:pt x="842183" y="1510574"/>
                </a:lnTo>
                <a:lnTo>
                  <a:pt x="792086" y="1512061"/>
                </a:lnTo>
                <a:lnTo>
                  <a:pt x="741992" y="1510574"/>
                </a:lnTo>
                <a:lnTo>
                  <a:pt x="692727" y="1506171"/>
                </a:lnTo>
                <a:lnTo>
                  <a:pt x="644382" y="1498942"/>
                </a:lnTo>
                <a:lnTo>
                  <a:pt x="597051" y="1488974"/>
                </a:lnTo>
                <a:lnTo>
                  <a:pt x="550827" y="1476355"/>
                </a:lnTo>
                <a:lnTo>
                  <a:pt x="505801" y="1461176"/>
                </a:lnTo>
                <a:lnTo>
                  <a:pt x="462068" y="1443524"/>
                </a:lnTo>
                <a:lnTo>
                  <a:pt x="419719" y="1423487"/>
                </a:lnTo>
                <a:lnTo>
                  <a:pt x="378848" y="1401154"/>
                </a:lnTo>
                <a:lnTo>
                  <a:pt x="339547" y="1376615"/>
                </a:lnTo>
                <a:lnTo>
                  <a:pt x="301909" y="1349956"/>
                </a:lnTo>
                <a:lnTo>
                  <a:pt x="266027" y="1321267"/>
                </a:lnTo>
                <a:lnTo>
                  <a:pt x="231994" y="1290637"/>
                </a:lnTo>
                <a:lnTo>
                  <a:pt x="199902" y="1258153"/>
                </a:lnTo>
                <a:lnTo>
                  <a:pt x="169844" y="1223905"/>
                </a:lnTo>
                <a:lnTo>
                  <a:pt x="141913" y="1187981"/>
                </a:lnTo>
                <a:lnTo>
                  <a:pt x="116202" y="1150469"/>
                </a:lnTo>
                <a:lnTo>
                  <a:pt x="92803" y="1111458"/>
                </a:lnTo>
                <a:lnTo>
                  <a:pt x="71810" y="1071037"/>
                </a:lnTo>
                <a:lnTo>
                  <a:pt x="53315" y="1029294"/>
                </a:lnTo>
                <a:lnTo>
                  <a:pt x="37411" y="986317"/>
                </a:lnTo>
                <a:lnTo>
                  <a:pt x="24190" y="942196"/>
                </a:lnTo>
                <a:lnTo>
                  <a:pt x="13746" y="897017"/>
                </a:lnTo>
                <a:lnTo>
                  <a:pt x="6171" y="850872"/>
                </a:lnTo>
                <a:lnTo>
                  <a:pt x="1558" y="803846"/>
                </a:lnTo>
                <a:lnTo>
                  <a:pt x="0" y="75603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9324" y="3986910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69" h="704214">
                <a:moveTo>
                  <a:pt x="685457" y="703834"/>
                </a:moveTo>
                <a:lnTo>
                  <a:pt x="707390" y="663089"/>
                </a:lnTo>
                <a:lnTo>
                  <a:pt x="724746" y="621359"/>
                </a:lnTo>
                <a:lnTo>
                  <a:pt x="737605" y="578913"/>
                </a:lnTo>
                <a:lnTo>
                  <a:pt x="746048" y="536021"/>
                </a:lnTo>
                <a:lnTo>
                  <a:pt x="750157" y="492952"/>
                </a:lnTo>
                <a:lnTo>
                  <a:pt x="750012" y="449975"/>
                </a:lnTo>
                <a:lnTo>
                  <a:pt x="745695" y="407361"/>
                </a:lnTo>
                <a:lnTo>
                  <a:pt x="737286" y="365379"/>
                </a:lnTo>
                <a:lnTo>
                  <a:pt x="724868" y="324298"/>
                </a:lnTo>
                <a:lnTo>
                  <a:pt x="708521" y="284389"/>
                </a:lnTo>
                <a:lnTo>
                  <a:pt x="688326" y="245919"/>
                </a:lnTo>
                <a:lnTo>
                  <a:pt x="664364" y="209160"/>
                </a:lnTo>
                <a:lnTo>
                  <a:pt x="636716" y="174381"/>
                </a:lnTo>
                <a:lnTo>
                  <a:pt x="605464" y="141851"/>
                </a:lnTo>
                <a:lnTo>
                  <a:pt x="570689" y="111840"/>
                </a:lnTo>
                <a:lnTo>
                  <a:pt x="532471" y="84617"/>
                </a:lnTo>
                <a:lnTo>
                  <a:pt x="490893" y="60452"/>
                </a:lnTo>
                <a:lnTo>
                  <a:pt x="444319" y="38982"/>
                </a:lnTo>
                <a:lnTo>
                  <a:pt x="396147" y="22201"/>
                </a:lnTo>
                <a:lnTo>
                  <a:pt x="346766" y="10109"/>
                </a:lnTo>
                <a:lnTo>
                  <a:pt x="296566" y="2708"/>
                </a:lnTo>
                <a:lnTo>
                  <a:pt x="245937" y="0"/>
                </a:lnTo>
                <a:lnTo>
                  <a:pt x="195268" y="1985"/>
                </a:lnTo>
                <a:lnTo>
                  <a:pt x="144950" y="8665"/>
                </a:lnTo>
                <a:lnTo>
                  <a:pt x="95373" y="20043"/>
                </a:lnTo>
                <a:lnTo>
                  <a:pt x="46926" y="36119"/>
                </a:lnTo>
                <a:lnTo>
                  <a:pt x="0" y="56896"/>
                </a:lnTo>
                <a:lnTo>
                  <a:pt x="685457" y="703834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3116" y="4228210"/>
            <a:ext cx="750570" cy="704215"/>
          </a:xfrm>
          <a:custGeom>
            <a:avLst/>
            <a:gdLst/>
            <a:ahLst/>
            <a:cxnLst/>
            <a:rect l="l" t="t" r="r" b="b"/>
            <a:pathLst>
              <a:path w="750569" h="704214">
                <a:moveTo>
                  <a:pt x="64710" y="0"/>
                </a:moveTo>
                <a:lnTo>
                  <a:pt x="42769" y="40744"/>
                </a:lnTo>
                <a:lnTo>
                  <a:pt x="25409" y="82474"/>
                </a:lnTo>
                <a:lnTo>
                  <a:pt x="12549" y="124920"/>
                </a:lnTo>
                <a:lnTo>
                  <a:pt x="4106" y="167812"/>
                </a:lnTo>
                <a:lnTo>
                  <a:pt x="0" y="210881"/>
                </a:lnTo>
                <a:lnTo>
                  <a:pt x="148" y="253858"/>
                </a:lnTo>
                <a:lnTo>
                  <a:pt x="4469" y="296472"/>
                </a:lnTo>
                <a:lnTo>
                  <a:pt x="12883" y="338454"/>
                </a:lnTo>
                <a:lnTo>
                  <a:pt x="25306" y="379535"/>
                </a:lnTo>
                <a:lnTo>
                  <a:pt x="41658" y="419444"/>
                </a:lnTo>
                <a:lnTo>
                  <a:pt x="61857" y="457914"/>
                </a:lnTo>
                <a:lnTo>
                  <a:pt x="85822" y="494673"/>
                </a:lnTo>
                <a:lnTo>
                  <a:pt x="113470" y="529452"/>
                </a:lnTo>
                <a:lnTo>
                  <a:pt x="144721" y="561982"/>
                </a:lnTo>
                <a:lnTo>
                  <a:pt x="179493" y="591993"/>
                </a:lnTo>
                <a:lnTo>
                  <a:pt x="217705" y="619216"/>
                </a:lnTo>
                <a:lnTo>
                  <a:pt x="259274" y="643382"/>
                </a:lnTo>
                <a:lnTo>
                  <a:pt x="305847" y="664820"/>
                </a:lnTo>
                <a:lnTo>
                  <a:pt x="354018" y="681583"/>
                </a:lnTo>
                <a:lnTo>
                  <a:pt x="403397" y="693668"/>
                </a:lnTo>
                <a:lnTo>
                  <a:pt x="453594" y="701070"/>
                </a:lnTo>
                <a:lnTo>
                  <a:pt x="504219" y="703786"/>
                </a:lnTo>
                <a:lnTo>
                  <a:pt x="554882" y="701812"/>
                </a:lnTo>
                <a:lnTo>
                  <a:pt x="605194" y="695144"/>
                </a:lnTo>
                <a:lnTo>
                  <a:pt x="654763" y="683778"/>
                </a:lnTo>
                <a:lnTo>
                  <a:pt x="703201" y="667710"/>
                </a:lnTo>
                <a:lnTo>
                  <a:pt x="750116" y="646938"/>
                </a:lnTo>
                <a:lnTo>
                  <a:pt x="64710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8015" y="4090161"/>
            <a:ext cx="141795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CHUT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629304" y="3999758"/>
            <a:ext cx="1215376" cy="826754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2822469" y="4012438"/>
            <a:ext cx="1267565" cy="89465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7227768" y="4024464"/>
            <a:ext cx="1267565" cy="894659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5029580" y="3912545"/>
            <a:ext cx="1267565" cy="8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08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78"/>
                </a:lnTo>
                <a:lnTo>
                  <a:pt x="20736" y="1109843"/>
                </a:lnTo>
                <a:lnTo>
                  <a:pt x="44819" y="1147736"/>
                </a:lnTo>
                <a:lnTo>
                  <a:pt x="76415" y="1179336"/>
                </a:lnTo>
                <a:lnTo>
                  <a:pt x="114297" y="1203419"/>
                </a:lnTo>
                <a:lnTo>
                  <a:pt x="157242" y="1218766"/>
                </a:lnTo>
                <a:lnTo>
                  <a:pt x="204025" y="1224152"/>
                </a:lnTo>
                <a:lnTo>
                  <a:pt x="1668208" y="1224152"/>
                </a:lnTo>
                <a:lnTo>
                  <a:pt x="1714976" y="1218766"/>
                </a:lnTo>
                <a:lnTo>
                  <a:pt x="1757907" y="1203419"/>
                </a:lnTo>
                <a:lnTo>
                  <a:pt x="1795777" y="1179336"/>
                </a:lnTo>
                <a:lnTo>
                  <a:pt x="1827363" y="1147736"/>
                </a:lnTo>
                <a:lnTo>
                  <a:pt x="1851440" y="1109843"/>
                </a:lnTo>
                <a:lnTo>
                  <a:pt x="1866783" y="1066878"/>
                </a:lnTo>
                <a:lnTo>
                  <a:pt x="1872170" y="1020063"/>
                </a:lnTo>
                <a:lnTo>
                  <a:pt x="1872170" y="203961"/>
                </a:lnTo>
                <a:lnTo>
                  <a:pt x="1866783" y="157194"/>
                </a:lnTo>
                <a:lnTo>
                  <a:pt x="1851440" y="114262"/>
                </a:lnTo>
                <a:lnTo>
                  <a:pt x="1827363" y="76392"/>
                </a:lnTo>
                <a:lnTo>
                  <a:pt x="1795777" y="44806"/>
                </a:lnTo>
                <a:lnTo>
                  <a:pt x="1757907" y="20730"/>
                </a:lnTo>
                <a:lnTo>
                  <a:pt x="1714976" y="5386"/>
                </a:lnTo>
                <a:lnTo>
                  <a:pt x="16682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473" y="4012438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8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0306" y="3999826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0306" y="3999826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00061" y="4006850"/>
            <a:ext cx="154559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</a:t>
            </a:r>
            <a:r>
              <a:rPr sz="4800" spc="-5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AH!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9580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2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93" y="157314"/>
                </a:lnTo>
                <a:lnTo>
                  <a:pt x="20755" y="114364"/>
                </a:lnTo>
                <a:lnTo>
                  <a:pt x="44856" y="76469"/>
                </a:lnTo>
                <a:lnTo>
                  <a:pt x="76469" y="44856"/>
                </a:lnTo>
                <a:lnTo>
                  <a:pt x="114364" y="20755"/>
                </a:lnTo>
                <a:lnTo>
                  <a:pt x="157314" y="5393"/>
                </a:lnTo>
                <a:lnTo>
                  <a:pt x="204088" y="0"/>
                </a:lnTo>
                <a:lnTo>
                  <a:pt x="1668271" y="0"/>
                </a:lnTo>
                <a:lnTo>
                  <a:pt x="1715039" y="5393"/>
                </a:lnTo>
                <a:lnTo>
                  <a:pt x="1757971" y="20755"/>
                </a:lnTo>
                <a:lnTo>
                  <a:pt x="1795841" y="44856"/>
                </a:lnTo>
                <a:lnTo>
                  <a:pt x="1827427" y="76469"/>
                </a:lnTo>
                <a:lnTo>
                  <a:pt x="1851503" y="114364"/>
                </a:lnTo>
                <a:lnTo>
                  <a:pt x="1866847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7" y="1066958"/>
                </a:lnTo>
                <a:lnTo>
                  <a:pt x="1851503" y="1109890"/>
                </a:lnTo>
                <a:lnTo>
                  <a:pt x="1827427" y="1147760"/>
                </a:lnTo>
                <a:lnTo>
                  <a:pt x="1795841" y="1179346"/>
                </a:lnTo>
                <a:lnTo>
                  <a:pt x="1757971" y="1203422"/>
                </a:lnTo>
                <a:lnTo>
                  <a:pt x="1715039" y="1218766"/>
                </a:lnTo>
                <a:lnTo>
                  <a:pt x="1668271" y="1224153"/>
                </a:lnTo>
                <a:lnTo>
                  <a:pt x="204088" y="1224153"/>
                </a:lnTo>
                <a:lnTo>
                  <a:pt x="157314" y="1218766"/>
                </a:lnTo>
                <a:lnTo>
                  <a:pt x="114364" y="1203422"/>
                </a:lnTo>
                <a:lnTo>
                  <a:pt x="76469" y="1179346"/>
                </a:lnTo>
                <a:lnTo>
                  <a:pt x="44856" y="1147760"/>
                </a:lnTo>
                <a:lnTo>
                  <a:pt x="20755" y="1109890"/>
                </a:lnTo>
                <a:lnTo>
                  <a:pt x="5393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8247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17367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714553" y="3973310"/>
            <a:ext cx="1267565" cy="894659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797489" y="3928009"/>
            <a:ext cx="1267565" cy="89465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5049334" y="3928008"/>
            <a:ext cx="1267565" cy="894659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7142181" y="3857839"/>
            <a:ext cx="1485900" cy="107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08" y="0"/>
                </a:moveTo>
                <a:lnTo>
                  <a:pt x="204025" y="0"/>
                </a:lnTo>
                <a:lnTo>
                  <a:pt x="157242" y="5386"/>
                </a:lnTo>
                <a:lnTo>
                  <a:pt x="114297" y="20730"/>
                </a:lnTo>
                <a:lnTo>
                  <a:pt x="76415" y="44806"/>
                </a:lnTo>
                <a:lnTo>
                  <a:pt x="44819" y="76392"/>
                </a:lnTo>
                <a:lnTo>
                  <a:pt x="20736" y="114262"/>
                </a:lnTo>
                <a:lnTo>
                  <a:pt x="5388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8" y="1066878"/>
                </a:lnTo>
                <a:lnTo>
                  <a:pt x="20736" y="1109843"/>
                </a:lnTo>
                <a:lnTo>
                  <a:pt x="44819" y="1147736"/>
                </a:lnTo>
                <a:lnTo>
                  <a:pt x="76415" y="1179336"/>
                </a:lnTo>
                <a:lnTo>
                  <a:pt x="114297" y="1203419"/>
                </a:lnTo>
                <a:lnTo>
                  <a:pt x="157242" y="1218766"/>
                </a:lnTo>
                <a:lnTo>
                  <a:pt x="204025" y="1224152"/>
                </a:lnTo>
                <a:lnTo>
                  <a:pt x="1668208" y="1224152"/>
                </a:lnTo>
                <a:lnTo>
                  <a:pt x="1714976" y="1218766"/>
                </a:lnTo>
                <a:lnTo>
                  <a:pt x="1757907" y="1203419"/>
                </a:lnTo>
                <a:lnTo>
                  <a:pt x="1795777" y="1179336"/>
                </a:lnTo>
                <a:lnTo>
                  <a:pt x="1827363" y="1147736"/>
                </a:lnTo>
                <a:lnTo>
                  <a:pt x="1851440" y="1109843"/>
                </a:lnTo>
                <a:lnTo>
                  <a:pt x="1866783" y="1066878"/>
                </a:lnTo>
                <a:lnTo>
                  <a:pt x="1872170" y="1020063"/>
                </a:lnTo>
                <a:lnTo>
                  <a:pt x="1872170" y="203961"/>
                </a:lnTo>
                <a:lnTo>
                  <a:pt x="1866783" y="157194"/>
                </a:lnTo>
                <a:lnTo>
                  <a:pt x="1851440" y="114262"/>
                </a:lnTo>
                <a:lnTo>
                  <a:pt x="1827363" y="76392"/>
                </a:lnTo>
                <a:lnTo>
                  <a:pt x="1795777" y="44806"/>
                </a:lnTo>
                <a:lnTo>
                  <a:pt x="1757907" y="20730"/>
                </a:lnTo>
                <a:lnTo>
                  <a:pt x="1714976" y="5386"/>
                </a:lnTo>
                <a:lnTo>
                  <a:pt x="16682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789045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55" y="4005033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473" y="4012438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19552" y="3808476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86"/>
                </a:lnTo>
                <a:lnTo>
                  <a:pt x="114309" y="20733"/>
                </a:lnTo>
                <a:lnTo>
                  <a:pt x="76416" y="44816"/>
                </a:lnTo>
                <a:lnTo>
                  <a:pt x="44816" y="76416"/>
                </a:lnTo>
                <a:lnTo>
                  <a:pt x="20733" y="114309"/>
                </a:lnTo>
                <a:lnTo>
                  <a:pt x="5386" y="157274"/>
                </a:lnTo>
                <a:lnTo>
                  <a:pt x="0" y="204088"/>
                </a:lnTo>
                <a:lnTo>
                  <a:pt x="0" y="1020063"/>
                </a:lnTo>
                <a:lnTo>
                  <a:pt x="5386" y="1066878"/>
                </a:lnTo>
                <a:lnTo>
                  <a:pt x="20733" y="1109843"/>
                </a:lnTo>
                <a:lnTo>
                  <a:pt x="44816" y="1147736"/>
                </a:lnTo>
                <a:lnTo>
                  <a:pt x="76416" y="1179336"/>
                </a:lnTo>
                <a:lnTo>
                  <a:pt x="114309" y="1203419"/>
                </a:lnTo>
                <a:lnTo>
                  <a:pt x="157274" y="1218766"/>
                </a:lnTo>
                <a:lnTo>
                  <a:pt x="204089" y="1224153"/>
                </a:lnTo>
                <a:lnTo>
                  <a:pt x="1668145" y="1224153"/>
                </a:lnTo>
                <a:lnTo>
                  <a:pt x="1714959" y="1218766"/>
                </a:lnTo>
                <a:lnTo>
                  <a:pt x="1757924" y="1203419"/>
                </a:lnTo>
                <a:lnTo>
                  <a:pt x="1795817" y="1179336"/>
                </a:lnTo>
                <a:lnTo>
                  <a:pt x="1827417" y="1147736"/>
                </a:lnTo>
                <a:lnTo>
                  <a:pt x="1851500" y="1109843"/>
                </a:lnTo>
                <a:lnTo>
                  <a:pt x="1866847" y="1066878"/>
                </a:lnTo>
                <a:lnTo>
                  <a:pt x="1872234" y="1020063"/>
                </a:lnTo>
                <a:lnTo>
                  <a:pt x="1872234" y="204088"/>
                </a:lnTo>
                <a:lnTo>
                  <a:pt x="1866847" y="157274"/>
                </a:lnTo>
                <a:lnTo>
                  <a:pt x="1851500" y="114309"/>
                </a:lnTo>
                <a:lnTo>
                  <a:pt x="1827417" y="76416"/>
                </a:lnTo>
                <a:lnTo>
                  <a:pt x="1795817" y="44816"/>
                </a:lnTo>
                <a:lnTo>
                  <a:pt x="1757924" y="20733"/>
                </a:lnTo>
                <a:lnTo>
                  <a:pt x="171495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9552" y="3808476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8"/>
                </a:moveTo>
                <a:lnTo>
                  <a:pt x="5386" y="157274"/>
                </a:lnTo>
                <a:lnTo>
                  <a:pt x="20733" y="114309"/>
                </a:lnTo>
                <a:lnTo>
                  <a:pt x="44816" y="76416"/>
                </a:lnTo>
                <a:lnTo>
                  <a:pt x="76416" y="44816"/>
                </a:lnTo>
                <a:lnTo>
                  <a:pt x="114309" y="20733"/>
                </a:lnTo>
                <a:lnTo>
                  <a:pt x="157274" y="5386"/>
                </a:lnTo>
                <a:lnTo>
                  <a:pt x="204089" y="0"/>
                </a:lnTo>
                <a:lnTo>
                  <a:pt x="1668145" y="0"/>
                </a:lnTo>
                <a:lnTo>
                  <a:pt x="1714959" y="5386"/>
                </a:lnTo>
                <a:lnTo>
                  <a:pt x="1757924" y="20733"/>
                </a:lnTo>
                <a:lnTo>
                  <a:pt x="1795817" y="44816"/>
                </a:lnTo>
                <a:lnTo>
                  <a:pt x="1827417" y="76416"/>
                </a:lnTo>
                <a:lnTo>
                  <a:pt x="1851500" y="114309"/>
                </a:lnTo>
                <a:lnTo>
                  <a:pt x="1866847" y="157274"/>
                </a:lnTo>
                <a:lnTo>
                  <a:pt x="1872234" y="204088"/>
                </a:lnTo>
                <a:lnTo>
                  <a:pt x="1872234" y="1020063"/>
                </a:lnTo>
                <a:lnTo>
                  <a:pt x="1866847" y="1066878"/>
                </a:lnTo>
                <a:lnTo>
                  <a:pt x="1851500" y="1109843"/>
                </a:lnTo>
                <a:lnTo>
                  <a:pt x="1827417" y="1147736"/>
                </a:lnTo>
                <a:lnTo>
                  <a:pt x="1795817" y="1179336"/>
                </a:lnTo>
                <a:lnTo>
                  <a:pt x="1757924" y="1203419"/>
                </a:lnTo>
                <a:lnTo>
                  <a:pt x="1714959" y="1218766"/>
                </a:lnTo>
                <a:lnTo>
                  <a:pt x="1668145" y="1224153"/>
                </a:lnTo>
                <a:lnTo>
                  <a:pt x="204089" y="1224153"/>
                </a:lnTo>
                <a:lnTo>
                  <a:pt x="157274" y="1218766"/>
                </a:lnTo>
                <a:lnTo>
                  <a:pt x="114309" y="1203419"/>
                </a:lnTo>
                <a:lnTo>
                  <a:pt x="76416" y="1179336"/>
                </a:lnTo>
                <a:lnTo>
                  <a:pt x="44816" y="1147736"/>
                </a:lnTo>
                <a:lnTo>
                  <a:pt x="20733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1561" y="4024464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5" y="830999"/>
                </a:lnTo>
                <a:lnTo>
                  <a:pt x="1728215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1561" y="4024464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5" y="830999"/>
                </a:lnTo>
                <a:lnTo>
                  <a:pt x="1728215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70810" y="4031869"/>
            <a:ext cx="1546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</a:t>
            </a:r>
            <a:r>
              <a:rPr sz="4800" spc="-5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AH!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9580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4829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1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829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1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4323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4323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44333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2670810" y="3929927"/>
            <a:ext cx="1485900" cy="1076325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5033337" y="3915271"/>
            <a:ext cx="1267565" cy="89465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698065" y="3961020"/>
            <a:ext cx="1267565" cy="894659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333" y="3928009"/>
            <a:ext cx="1267565" cy="8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492" y="1385315"/>
            <a:ext cx="4889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573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4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821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195" y="1537970"/>
            <a:ext cx="489584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9552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86"/>
                </a:lnTo>
                <a:lnTo>
                  <a:pt x="114309" y="20730"/>
                </a:lnTo>
                <a:lnTo>
                  <a:pt x="76416" y="44806"/>
                </a:lnTo>
                <a:lnTo>
                  <a:pt x="44816" y="76392"/>
                </a:lnTo>
                <a:lnTo>
                  <a:pt x="20733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3" y="1109763"/>
                </a:lnTo>
                <a:lnTo>
                  <a:pt x="44816" y="1147633"/>
                </a:lnTo>
                <a:lnTo>
                  <a:pt x="76416" y="1179219"/>
                </a:lnTo>
                <a:lnTo>
                  <a:pt x="114309" y="1203295"/>
                </a:lnTo>
                <a:lnTo>
                  <a:pt x="157274" y="1218639"/>
                </a:lnTo>
                <a:lnTo>
                  <a:pt x="204089" y="1224026"/>
                </a:lnTo>
                <a:lnTo>
                  <a:pt x="1668145" y="1224026"/>
                </a:lnTo>
                <a:lnTo>
                  <a:pt x="1714959" y="1218639"/>
                </a:lnTo>
                <a:lnTo>
                  <a:pt x="1757924" y="1203295"/>
                </a:lnTo>
                <a:lnTo>
                  <a:pt x="1795817" y="1179219"/>
                </a:lnTo>
                <a:lnTo>
                  <a:pt x="1827417" y="1147633"/>
                </a:lnTo>
                <a:lnTo>
                  <a:pt x="1851500" y="1109763"/>
                </a:lnTo>
                <a:lnTo>
                  <a:pt x="1866847" y="1066831"/>
                </a:lnTo>
                <a:lnTo>
                  <a:pt x="1872234" y="1020063"/>
                </a:lnTo>
                <a:lnTo>
                  <a:pt x="1872234" y="203962"/>
                </a:lnTo>
                <a:lnTo>
                  <a:pt x="1866847" y="157194"/>
                </a:lnTo>
                <a:lnTo>
                  <a:pt x="1851500" y="114262"/>
                </a:lnTo>
                <a:lnTo>
                  <a:pt x="1827417" y="76392"/>
                </a:lnTo>
                <a:lnTo>
                  <a:pt x="1795817" y="44806"/>
                </a:lnTo>
                <a:lnTo>
                  <a:pt x="1757924" y="20730"/>
                </a:lnTo>
                <a:lnTo>
                  <a:pt x="171495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9552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2"/>
                </a:moveTo>
                <a:lnTo>
                  <a:pt x="5386" y="157194"/>
                </a:lnTo>
                <a:lnTo>
                  <a:pt x="20733" y="114262"/>
                </a:lnTo>
                <a:lnTo>
                  <a:pt x="44816" y="76392"/>
                </a:lnTo>
                <a:lnTo>
                  <a:pt x="76416" y="44806"/>
                </a:lnTo>
                <a:lnTo>
                  <a:pt x="114309" y="20730"/>
                </a:lnTo>
                <a:lnTo>
                  <a:pt x="157274" y="5386"/>
                </a:lnTo>
                <a:lnTo>
                  <a:pt x="204089" y="0"/>
                </a:lnTo>
                <a:lnTo>
                  <a:pt x="1668145" y="0"/>
                </a:lnTo>
                <a:lnTo>
                  <a:pt x="1714959" y="5386"/>
                </a:lnTo>
                <a:lnTo>
                  <a:pt x="1757924" y="20730"/>
                </a:lnTo>
                <a:lnTo>
                  <a:pt x="1795817" y="44806"/>
                </a:lnTo>
                <a:lnTo>
                  <a:pt x="1827417" y="76392"/>
                </a:lnTo>
                <a:lnTo>
                  <a:pt x="1851500" y="114262"/>
                </a:lnTo>
                <a:lnTo>
                  <a:pt x="1866847" y="157194"/>
                </a:lnTo>
                <a:lnTo>
                  <a:pt x="1872234" y="203962"/>
                </a:lnTo>
                <a:lnTo>
                  <a:pt x="1872234" y="1020063"/>
                </a:lnTo>
                <a:lnTo>
                  <a:pt x="1866847" y="1066831"/>
                </a:lnTo>
                <a:lnTo>
                  <a:pt x="1851500" y="1109763"/>
                </a:lnTo>
                <a:lnTo>
                  <a:pt x="1827417" y="1147633"/>
                </a:lnTo>
                <a:lnTo>
                  <a:pt x="1795817" y="1179219"/>
                </a:lnTo>
                <a:lnTo>
                  <a:pt x="1757924" y="1203295"/>
                </a:lnTo>
                <a:lnTo>
                  <a:pt x="1714959" y="1218639"/>
                </a:lnTo>
                <a:lnTo>
                  <a:pt x="1668145" y="1224026"/>
                </a:lnTo>
                <a:lnTo>
                  <a:pt x="204089" y="1224026"/>
                </a:lnTo>
                <a:lnTo>
                  <a:pt x="157274" y="1218639"/>
                </a:lnTo>
                <a:lnTo>
                  <a:pt x="114309" y="1203295"/>
                </a:lnTo>
                <a:lnTo>
                  <a:pt x="76416" y="1179219"/>
                </a:lnTo>
                <a:lnTo>
                  <a:pt x="44816" y="1147633"/>
                </a:lnTo>
                <a:lnTo>
                  <a:pt x="20733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5579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5579" y="399982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4954" y="4006850"/>
            <a:ext cx="1274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20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19" y="0"/>
                </a:moveTo>
                <a:lnTo>
                  <a:pt x="204025" y="0"/>
                </a:lnTo>
                <a:lnTo>
                  <a:pt x="157242" y="5393"/>
                </a:lnTo>
                <a:lnTo>
                  <a:pt x="114297" y="20755"/>
                </a:lnTo>
                <a:lnTo>
                  <a:pt x="76415" y="44856"/>
                </a:lnTo>
                <a:lnTo>
                  <a:pt x="44819" y="76469"/>
                </a:lnTo>
                <a:lnTo>
                  <a:pt x="20736" y="114364"/>
                </a:lnTo>
                <a:lnTo>
                  <a:pt x="5388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8" y="1066958"/>
                </a:lnTo>
                <a:lnTo>
                  <a:pt x="20736" y="1109890"/>
                </a:lnTo>
                <a:lnTo>
                  <a:pt x="44819" y="1147760"/>
                </a:lnTo>
                <a:lnTo>
                  <a:pt x="76415" y="1179346"/>
                </a:lnTo>
                <a:lnTo>
                  <a:pt x="114297" y="1203422"/>
                </a:lnTo>
                <a:lnTo>
                  <a:pt x="157242" y="1218766"/>
                </a:lnTo>
                <a:lnTo>
                  <a:pt x="204025" y="1224153"/>
                </a:lnTo>
                <a:lnTo>
                  <a:pt x="1668119" y="1224153"/>
                </a:lnTo>
                <a:lnTo>
                  <a:pt x="1714934" y="1218766"/>
                </a:lnTo>
                <a:lnTo>
                  <a:pt x="1757899" y="1203422"/>
                </a:lnTo>
                <a:lnTo>
                  <a:pt x="1795792" y="1179346"/>
                </a:lnTo>
                <a:lnTo>
                  <a:pt x="1827391" y="1147760"/>
                </a:lnTo>
                <a:lnTo>
                  <a:pt x="1851475" y="1109890"/>
                </a:lnTo>
                <a:lnTo>
                  <a:pt x="1866821" y="1066958"/>
                </a:lnTo>
                <a:lnTo>
                  <a:pt x="1872208" y="1020191"/>
                </a:lnTo>
                <a:lnTo>
                  <a:pt x="1872208" y="204089"/>
                </a:lnTo>
                <a:lnTo>
                  <a:pt x="1866821" y="157314"/>
                </a:lnTo>
                <a:lnTo>
                  <a:pt x="1851475" y="114364"/>
                </a:lnTo>
                <a:lnTo>
                  <a:pt x="1827391" y="76469"/>
                </a:lnTo>
                <a:lnTo>
                  <a:pt x="1795792" y="44856"/>
                </a:lnTo>
                <a:lnTo>
                  <a:pt x="1757899" y="20755"/>
                </a:lnTo>
                <a:lnTo>
                  <a:pt x="1714934" y="5393"/>
                </a:lnTo>
                <a:lnTo>
                  <a:pt x="166811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20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4089"/>
                </a:moveTo>
                <a:lnTo>
                  <a:pt x="5388" y="157314"/>
                </a:lnTo>
                <a:lnTo>
                  <a:pt x="20736" y="114364"/>
                </a:lnTo>
                <a:lnTo>
                  <a:pt x="44819" y="76469"/>
                </a:lnTo>
                <a:lnTo>
                  <a:pt x="76415" y="44856"/>
                </a:lnTo>
                <a:lnTo>
                  <a:pt x="114297" y="20755"/>
                </a:lnTo>
                <a:lnTo>
                  <a:pt x="157242" y="5393"/>
                </a:lnTo>
                <a:lnTo>
                  <a:pt x="204025" y="0"/>
                </a:lnTo>
                <a:lnTo>
                  <a:pt x="1668119" y="0"/>
                </a:lnTo>
                <a:lnTo>
                  <a:pt x="1714934" y="5393"/>
                </a:lnTo>
                <a:lnTo>
                  <a:pt x="1757899" y="20755"/>
                </a:lnTo>
                <a:lnTo>
                  <a:pt x="1795792" y="44856"/>
                </a:lnTo>
                <a:lnTo>
                  <a:pt x="1827391" y="76469"/>
                </a:lnTo>
                <a:lnTo>
                  <a:pt x="1851475" y="114364"/>
                </a:lnTo>
                <a:lnTo>
                  <a:pt x="1866821" y="157314"/>
                </a:lnTo>
                <a:lnTo>
                  <a:pt x="1872208" y="204089"/>
                </a:lnTo>
                <a:lnTo>
                  <a:pt x="1872208" y="1020191"/>
                </a:lnTo>
                <a:lnTo>
                  <a:pt x="1866821" y="1066958"/>
                </a:lnTo>
                <a:lnTo>
                  <a:pt x="1851475" y="1109890"/>
                </a:lnTo>
                <a:lnTo>
                  <a:pt x="1827391" y="1147760"/>
                </a:lnTo>
                <a:lnTo>
                  <a:pt x="1795792" y="1179346"/>
                </a:lnTo>
                <a:lnTo>
                  <a:pt x="1757899" y="1203422"/>
                </a:lnTo>
                <a:lnTo>
                  <a:pt x="1714934" y="1218766"/>
                </a:lnTo>
                <a:lnTo>
                  <a:pt x="1668119" y="1224153"/>
                </a:lnTo>
                <a:lnTo>
                  <a:pt x="204025" y="1224153"/>
                </a:lnTo>
                <a:lnTo>
                  <a:pt x="157242" y="1218766"/>
                </a:lnTo>
                <a:lnTo>
                  <a:pt x="114297" y="1203422"/>
                </a:lnTo>
                <a:lnTo>
                  <a:pt x="76415" y="1179346"/>
                </a:lnTo>
                <a:lnTo>
                  <a:pt x="44819" y="1147760"/>
                </a:lnTo>
                <a:lnTo>
                  <a:pt x="20736" y="1109890"/>
                </a:lnTo>
                <a:lnTo>
                  <a:pt x="5388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215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215" y="3980395"/>
            <a:ext cx="1728470" cy="831215"/>
          </a:xfrm>
          <a:custGeom>
            <a:avLst/>
            <a:gdLst/>
            <a:ahLst/>
            <a:cxnLst/>
            <a:rect l="l" t="t" r="r" b="b"/>
            <a:pathLst>
              <a:path w="1728470" h="831214">
                <a:moveTo>
                  <a:pt x="0" y="830999"/>
                </a:moveTo>
                <a:lnTo>
                  <a:pt x="1728216" y="830999"/>
                </a:lnTo>
                <a:lnTo>
                  <a:pt x="172821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6082" y="3987672"/>
            <a:ext cx="154622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</a:t>
            </a:r>
            <a:r>
              <a:rPr sz="4800" spc="-5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AH!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49952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9580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4829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1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8296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1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4323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4323" y="3980395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44333" y="3987672"/>
            <a:ext cx="127508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516407" y="3837176"/>
            <a:ext cx="1485900" cy="1076325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5033337" y="3915271"/>
            <a:ext cx="1267565" cy="89465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333" y="3924532"/>
            <a:ext cx="1267565" cy="894659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2770524" y="3948672"/>
            <a:ext cx="1267565" cy="8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ronome 75 _4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ronome 75 _4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167</Words>
  <Application>Microsoft Macintosh PowerPoint</Application>
  <PresentationFormat>Présentation à l'écran (4:3)</PresentationFormat>
  <Paragraphs>159</Paragraphs>
  <Slides>19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cabinet orthophonie</dc:creator>
  <cp:lastModifiedBy>Michel Habib</cp:lastModifiedBy>
  <cp:revision>11</cp:revision>
  <cp:lastPrinted>2016-11-14T16:54:23Z</cp:lastPrinted>
  <dcterms:created xsi:type="dcterms:W3CDTF">2016-10-26T15:54:39Z</dcterms:created>
  <dcterms:modified xsi:type="dcterms:W3CDTF">2017-05-28T06:09:17Z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2016-10-26T00:00:00Z</vt:filetime>
  </property>
</Properties>
</file>