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0"/>
  </p:notes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337" r:id="rId44"/>
    <p:sldId id="338" r:id="rId45"/>
    <p:sldId id="339" r:id="rId46"/>
    <p:sldId id="340" r:id="rId47"/>
    <p:sldId id="341" r:id="rId48"/>
    <p:sldId id="342" r:id="rId49"/>
    <p:sldId id="343" r:id="rId50"/>
    <p:sldId id="344" r:id="rId51"/>
    <p:sldId id="345" r:id="rId52"/>
    <p:sldId id="346" r:id="rId53"/>
    <p:sldId id="347" r:id="rId54"/>
    <p:sldId id="348" r:id="rId55"/>
    <p:sldId id="349" r:id="rId56"/>
    <p:sldId id="350" r:id="rId57"/>
    <p:sldId id="351" r:id="rId58"/>
    <p:sldId id="352" r:id="rId59"/>
    <p:sldId id="353" r:id="rId60"/>
    <p:sldId id="354" r:id="rId61"/>
    <p:sldId id="355" r:id="rId62"/>
    <p:sldId id="356" r:id="rId63"/>
    <p:sldId id="357" r:id="rId64"/>
    <p:sldId id="358" r:id="rId65"/>
    <p:sldId id="359" r:id="rId66"/>
    <p:sldId id="360" r:id="rId67"/>
    <p:sldId id="361" r:id="rId68"/>
    <p:sldId id="362" r:id="rId69"/>
    <p:sldId id="363" r:id="rId70"/>
    <p:sldId id="364" r:id="rId71"/>
    <p:sldId id="365" r:id="rId72"/>
    <p:sldId id="366" r:id="rId73"/>
    <p:sldId id="367" r:id="rId74"/>
    <p:sldId id="368" r:id="rId75"/>
    <p:sldId id="369" r:id="rId76"/>
    <p:sldId id="370" r:id="rId77"/>
    <p:sldId id="371" r:id="rId78"/>
    <p:sldId id="256" r:id="rId7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04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F4480-300A-094E-A8AC-35349230FEE5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59F10-D446-164F-9B45-312B9ADFC4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360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sol-do-mi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391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</a:t>
            </a:r>
            <a:r>
              <a:rPr lang="fr-FR" baseline="0" dirty="0"/>
              <a:t> mi-do-sol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310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 do-sol-mi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205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mi-sol-do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322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 sol-do-mi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476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sol-mi-do-mi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5289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 mi-sol-do-do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270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do-sol-mi-</a:t>
            </a:r>
            <a:r>
              <a:rPr lang="fr-FR" dirty="0" err="1"/>
              <a:t>so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5990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 sol-do-mi-do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739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 mi-sol-do-mi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333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do-mi-sol-sol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211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 </a:t>
            </a:r>
            <a:r>
              <a:rPr lang="fr-FR"/>
              <a:t>Do-sol-do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0149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mi-do-sol-do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521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</a:t>
            </a:r>
            <a:r>
              <a:rPr lang="fr-FR" baseline="0" dirty="0"/>
              <a:t> sol-mi-sol-mi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8890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Faux:Sol-mi-do-sol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605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</a:t>
            </a:r>
            <a:r>
              <a:rPr lang="fr-FR" baseline="0" dirty="0"/>
              <a:t> do-sol-do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978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 Mi-do-mi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334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sol-do-sol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177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sol-mi-do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398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do-sol-mi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632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Faux: do-mi-sol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151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Vrai: sol-do-mi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74B41-56D0-1943-AEF0-3D90B32AF4D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52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13968C-E73F-BC42-A254-7EED60C0F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101C0E-1AF9-0843-BE5B-3CB2CC54C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CD6DCA-AB64-3B48-BB9C-9CEFC0D5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467062-5E6F-B345-9FFD-E540866B7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0DFE54-08DF-CD4A-A965-B059DD0C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5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30A0C-C420-9444-A013-E763982DE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8B9933-0FA3-3A4C-B410-568DE5223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7E7B3-0EF2-A943-9ED6-42D24BCA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A0766C-0FA0-CF4C-B30D-8FC86AF8D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5996E8-12F1-CE43-850B-7E9AEC30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37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9E72D67-0CC1-3F44-9DDC-60C514EF4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7AA640-20ED-D841-ADF0-EA7D8BDFE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AAF113-1BC4-AD42-89CF-56AA5A3DB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9577AF-E611-CB45-BC9C-F0B74C725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73F63B-302B-4848-BA85-D29EFC95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42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5F2D3-EC8C-F547-8315-781818157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E53EA2-AE97-424B-880F-E08851B4E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6A3BE5-DFC7-3540-BD65-B369608D5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4678BA-509F-7C4D-B0C9-13ED8615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A3184E-2EE3-7F4A-8B7A-1B87D351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10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E2930D-94BA-C542-8254-22C0511D8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7087AF-90BD-A54A-A654-DA9130559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7C925C-293F-524F-BF59-313B70F26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34BDCF-1C14-5147-976A-9760409EB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9B7F31-C776-8746-83C4-64C0905A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699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CFA9-16BD-5341-98E6-FCE244601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887551-92B7-1C46-A94E-8526D3B44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1E83DE-89D0-1342-BDD5-4096C2EF3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457804-80D4-0B4F-A279-5E9DDA3A7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29D93E-28AD-CE4D-A3EC-CE0A80559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4ADEF3-6DC2-7C40-BFDF-E977C176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31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7CCCBA-2842-6B4F-84CB-709AEA839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B0A638-823C-7547-BEEF-DBBB54709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C4AAB1-6A8C-AB41-ABF8-BE4374F31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3590E6-0EBC-C141-B54E-AFB3C36837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23541C3-FAF7-9241-B0B9-9E891C9FD2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7E3FD97-5429-004B-B04F-9EC55E00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F63AB4B-27E7-5640-AC8D-C1362E1BB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860FFD-3184-F54A-B355-72F819EE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69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F330A3-2085-2147-B4FE-3D44D95F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600A54-700A-E540-A7B8-E05802B3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7FC82B5-6615-B04D-93C8-4796546C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893C-85F9-B440-ADBA-DF126B93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86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023AABB-2646-A44B-ADEC-BFDEC65FE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6FC7EE9-52AF-B341-8155-03F67363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757DAE-6908-C941-83E4-450ECF3FA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13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6BE667-F2CE-424E-968A-4AA76DDA1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4F6705-6EBD-2247-9D6A-8BB48CD13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BB4375-631C-A54F-BAA7-6D6A980EA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8D4507-559A-5F40-8716-39D995FF8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29E03E-4E00-0246-A7D7-2F353F3E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30A294-514B-734E-B9A4-373F78F5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91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971D93-DF3E-0D47-967B-B04D44645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60BB91D-F9B8-CF4B-93E4-C9AF74C9B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BD547D-8C57-3043-A879-93F981DC8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538C1D-7635-2A4D-B95A-F84932B13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222C60-2FD4-934F-BA6A-252421D15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B94549-2FED-C74B-AA75-B0E98750A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17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0B262A9-0E7F-D649-9271-9C1EBB2EA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46B5C0-2ECC-6F4B-ACC2-8EB6960E5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5E10B9-3CC7-D243-BCAA-AAAE5B4E4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13DE-2306-7B4F-BA9C-7C14BED2009B}" type="datetimeFigureOut">
              <a:rPr lang="fr-FR" smtClean="0"/>
              <a:t>11/07/2021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8488C3-7D91-1E45-A604-D22AFB825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CA439C-39C9-4E4C-A80B-AD98FB35C7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563B2-1894-7D4C-B4CB-FD6D482C47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4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bin"/><Relationship Id="rId4" Type="http://schemas.openxmlformats.org/officeDocument/2006/relationships/audio" Target="../media/audio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bin"/><Relationship Id="rId4" Type="http://schemas.openxmlformats.org/officeDocument/2006/relationships/audio" Target="../media/audio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bin"/><Relationship Id="rId4" Type="http://schemas.openxmlformats.org/officeDocument/2006/relationships/audio" Target="../media/audio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bin"/><Relationship Id="rId4" Type="http://schemas.openxmlformats.org/officeDocument/2006/relationships/audio" Target="../media/audio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bin"/><Relationship Id="rId4" Type="http://schemas.openxmlformats.org/officeDocument/2006/relationships/audio" Target="../media/audio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3.bin"/><Relationship Id="rId4" Type="http://schemas.openxmlformats.org/officeDocument/2006/relationships/audio" Target="../media/audio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bin"/><Relationship Id="rId4" Type="http://schemas.openxmlformats.org/officeDocument/2006/relationships/audio" Target="../media/audio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3.bin"/><Relationship Id="rId4" Type="http://schemas.openxmlformats.org/officeDocument/2006/relationships/audio" Target="../media/audio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bin"/><Relationship Id="rId4" Type="http://schemas.openxmlformats.org/officeDocument/2006/relationships/audio" Target="../media/audio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bin"/><Relationship Id="rId4" Type="http://schemas.openxmlformats.org/officeDocument/2006/relationships/audio" Target="../media/audio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3.bin"/><Relationship Id="rId4" Type="http://schemas.openxmlformats.org/officeDocument/2006/relationships/audio" Target="../media/audio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bin"/><Relationship Id="rId4" Type="http://schemas.openxmlformats.org/officeDocument/2006/relationships/audio" Target="../media/audio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bin"/><Relationship Id="rId4" Type="http://schemas.openxmlformats.org/officeDocument/2006/relationships/audio" Target="../media/audio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3.bin"/><Relationship Id="rId4" Type="http://schemas.openxmlformats.org/officeDocument/2006/relationships/audio" Target="../media/audio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2.bin"/><Relationship Id="rId4" Type="http://schemas.openxmlformats.org/officeDocument/2006/relationships/audio" Target="../media/audio3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bin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38249" y="683765"/>
            <a:ext cx="7425936" cy="5242198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TEST D’INTEGRATION AUDIO-VISUELLE DE </a:t>
            </a:r>
            <a:r>
              <a:rPr lang="fr-FR" b="1">
                <a:solidFill>
                  <a:schemeClr val="tx1"/>
                </a:solidFill>
              </a:rPr>
              <a:t>LA HAUTEUR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/>
              <a:t>Consigne: </a:t>
            </a:r>
          </a:p>
          <a:p>
            <a:pPr algn="just"/>
            <a:r>
              <a:rPr lang="fr-FR" b="1" dirty="0"/>
              <a:t>Tu vas entendre 3 ou 4 sons et voir 3 ou 4 traits associés à la hauteur de ces sons. En cliquant sur le clavier tu vas faire défiler les sons.</a:t>
            </a:r>
          </a:p>
          <a:p>
            <a:pPr algn="just"/>
            <a:r>
              <a:rPr lang="fr-FR" b="1" dirty="0"/>
              <a:t>Tu dois me dire si la hauteur des traits correspond à la hauteur des notes. </a:t>
            </a:r>
          </a:p>
          <a:p>
            <a:pPr algn="just"/>
            <a:r>
              <a:rPr lang="fr-FR" b="1" dirty="0"/>
              <a:t>Tu dois me répondre par Vrai ou Faux à chaque nouvelle diapositive.</a:t>
            </a:r>
          </a:p>
          <a:p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5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2219790" y="841020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7426888" y="841020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4885554" y="5638574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20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309594" y="1209413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026444" y="3250236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7900412" y="5457371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95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>
            <a:off x="4967525" y="1131938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>
            <a:off x="8116451" y="3250236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361966" y="5511157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57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7324310" y="859548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026444" y="5442006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309594" y="3075285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61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217941" y="1015044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8037892" y="3053826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915151" y="5229268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8037892" y="976170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273020" y="5740392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915151" y="3281748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71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>
            <a:off x="4967525" y="3250236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>
            <a:off x="8116451" y="5647458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258296" y="1027703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9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>
            <a:off x="4941608" y="716798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>
            <a:off x="2233234" y="3483479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7992381" y="5852574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01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088354" y="5291170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8037892" y="3170448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85563" y="966099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02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309594" y="1040960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269784" y="3250236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525188" y="5615299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330572" y="3250236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56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316032"/>
            <a:ext cx="8229600" cy="720606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fr-FR" sz="2000" b="1" dirty="0"/>
              <a:t>Exemple</a:t>
            </a:r>
            <a:br>
              <a:rPr lang="fr-FR" sz="2000" b="1" dirty="0"/>
            </a:br>
            <a:r>
              <a:rPr lang="fr-FR" sz="2000" b="1" dirty="0"/>
              <a:t>La note que tu vas entendre correspond à cette hauteur de trait: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5043885" y="1548839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60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3872949" y="5369098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127724" y="1096269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022062" y="3250236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8096086" y="3250236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70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3872949" y="979647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101252" y="3244448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127724" y="5234063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8096086" y="5234063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94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171498" y="5092712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003542" y="929723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3860691" y="3244448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8096086" y="5092712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58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3860690" y="960869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989628" y="3286417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718483" y="3286417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8167460" y="3286417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0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6128466" y="949891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3678820" y="3286417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127724" y="5696597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548643" y="949891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02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6128466" y="949891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011096" y="3636282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3928987" y="5813219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8694693" y="5813219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885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309594" y="1040960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269784" y="3250236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8330572" y="5906617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6220024" y="1040960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39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2204539" y="3491018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269783" y="5886558"/>
            <a:ext cx="1513321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6553434" y="861209"/>
            <a:ext cx="1375225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8767791" y="3487278"/>
            <a:ext cx="133145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85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058904" y="1727636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355474" y="1153485"/>
            <a:ext cx="1514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Sol-Mi-Do-Sol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700084" y="1208108"/>
            <a:ext cx="1514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Sol-Mi-Do-Mi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185027" y="1723343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637434" y="573491"/>
            <a:ext cx="3441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ITEMS VISUELS HAUTEUR 4 NOTES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939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137248" y="1723260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174259" y="1132107"/>
            <a:ext cx="166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Sol-Do-Mi-Sol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413580" y="1723260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450591" y="1132107"/>
            <a:ext cx="166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Sol-Do-Mi-Do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38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5026444" y="3584931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re 1"/>
          <p:cNvSpPr txBox="1">
            <a:spLocks/>
          </p:cNvSpPr>
          <p:nvPr/>
        </p:nvSpPr>
        <p:spPr>
          <a:xfrm>
            <a:off x="1981200" y="316032"/>
            <a:ext cx="8229600" cy="72060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/>
              <a:t>Exemple</a:t>
            </a:r>
            <a:br>
              <a:rPr lang="fr-FR" sz="2000" b="1" dirty="0"/>
            </a:br>
            <a:r>
              <a:rPr lang="fr-FR" sz="2000" b="1" dirty="0"/>
              <a:t>La note que tu vas entendre correspond à cette hauteur de trait:</a:t>
            </a:r>
          </a:p>
        </p:txBody>
      </p:sp>
    </p:spTree>
    <p:extLst>
      <p:ext uri="{BB962C8B-B14F-4D97-AF65-F5344CB8AC3E}">
        <p14:creationId xmlns:p14="http://schemas.microsoft.com/office/powerpoint/2010/main" val="246053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50079" y="176161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507873" y="1201114"/>
            <a:ext cx="1866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Mi-Do-Sol-Do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495251" y="1385780"/>
            <a:ext cx="1730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Mi-Do-Sol-Mi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389857" y="1761610"/>
            <a:ext cx="383482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 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1484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314769" y="1964218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392745" y="1296696"/>
            <a:ext cx="174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Mi-Sol-Do-Mi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386270" y="1964218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395969" y="1353027"/>
            <a:ext cx="174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Mi-Sol-Do-Sol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529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21228" y="1610307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387558" y="1096983"/>
            <a:ext cx="16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Do-Sol-Mi-Do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447350" y="1611576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609268" y="1240975"/>
            <a:ext cx="165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Do-Sol-Mi-Sol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940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09939" y="1931031"/>
            <a:ext cx="3811103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437625" y="1446087"/>
            <a:ext cx="185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Do-Mi-Sol-Do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55374" y="1931031"/>
            <a:ext cx="3811103" cy="24929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                  ______</a:t>
            </a:r>
          </a:p>
          <a:p>
            <a:endParaRPr lang="fr-FR" sz="2000" dirty="0"/>
          </a:p>
          <a:p>
            <a:r>
              <a:rPr lang="fr-FR" sz="2000" dirty="0"/>
              <a:t> ______</a:t>
            </a:r>
          </a:p>
          <a:p>
            <a:r>
              <a:rPr lang="fr-FR" dirty="0"/>
              <a:t>                  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413538" y="1446087"/>
            <a:ext cx="185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Do-Mi-Sol-Mi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292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45145" y="1686386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54659" y="1723260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7236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58904" y="1727636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413580" y="1723260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6583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017937" y="176161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253985" y="1761610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7536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58904" y="1727636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223802" y="1727636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4893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58950" y="1768072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99909" y="1761610"/>
            <a:ext cx="383482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 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2836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375974" y="176161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108693" y="1761610"/>
            <a:ext cx="3811103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06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088369" y="5822148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re 1"/>
          <p:cNvSpPr txBox="1">
            <a:spLocks/>
          </p:cNvSpPr>
          <p:nvPr/>
        </p:nvSpPr>
        <p:spPr>
          <a:xfrm>
            <a:off x="1981200" y="316032"/>
            <a:ext cx="8229600" cy="72060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/>
              <a:t>Exemple</a:t>
            </a:r>
            <a:br>
              <a:rPr lang="fr-FR" sz="2000" b="1" dirty="0"/>
            </a:br>
            <a:r>
              <a:rPr lang="fr-FR" sz="2000" b="1" dirty="0"/>
              <a:t>La note que tu vas entendre correspond à cette hauteur de trait:</a:t>
            </a:r>
          </a:p>
        </p:txBody>
      </p:sp>
    </p:spTree>
    <p:extLst>
      <p:ext uri="{BB962C8B-B14F-4D97-AF65-F5344CB8AC3E}">
        <p14:creationId xmlns:p14="http://schemas.microsoft.com/office/powerpoint/2010/main" val="230561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58904" y="1727636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56768" y="1727636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4511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366023" y="1690762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37736" y="1727636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6035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58904" y="1727636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267640" y="1727636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5492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379827" y="177134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74573" y="1771347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6201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58904" y="1727636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155374" y="1727636"/>
            <a:ext cx="3811103" cy="24929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                  ______</a:t>
            </a:r>
          </a:p>
          <a:p>
            <a:endParaRPr lang="fr-FR" sz="2000" dirty="0"/>
          </a:p>
          <a:p>
            <a:r>
              <a:rPr lang="fr-FR" sz="2000" dirty="0"/>
              <a:t> ______</a:t>
            </a:r>
          </a:p>
          <a:p>
            <a:r>
              <a:rPr lang="fr-FR" dirty="0"/>
              <a:t>                  </a:t>
            </a:r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7199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315636" y="171748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16034" y="1740211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8941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36127" y="173986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413580" y="1723260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3635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335008" y="173986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41661" y="1739867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4517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36127" y="173986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89857" y="1761610"/>
            <a:ext cx="383482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 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8691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288491" y="173986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246491" y="1776741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12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981200" y="174928"/>
            <a:ext cx="8229600" cy="5562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b="1" dirty="0"/>
          </a:p>
          <a:p>
            <a:r>
              <a:rPr lang="fr-FR" sz="6000" b="1" dirty="0"/>
              <a:t>Exemple d’essai </a:t>
            </a:r>
            <a:br>
              <a:rPr lang="fr-FR" sz="2000" b="1" dirty="0"/>
            </a:br>
            <a:endParaRPr lang="fr-FR" sz="2000" b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1981200" y="1548839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088369" y="5924770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8071594" y="3578111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11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36127" y="173986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86270" y="1774703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8577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335008" y="173986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938876" y="1753522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4097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36127" y="173986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447350" y="1776741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5816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335008" y="1751344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82629" y="1759260"/>
            <a:ext cx="3811103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0883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36127" y="1739867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73861" y="1739867"/>
            <a:ext cx="3811103" cy="24929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                  ______</a:t>
            </a:r>
          </a:p>
          <a:p>
            <a:endParaRPr lang="fr-FR" sz="2000" dirty="0"/>
          </a:p>
          <a:p>
            <a:r>
              <a:rPr lang="fr-FR" sz="2000" dirty="0"/>
              <a:t> ______</a:t>
            </a:r>
          </a:p>
          <a:p>
            <a:r>
              <a:rPr lang="fr-FR" dirty="0"/>
              <a:t>                  </a:t>
            </a:r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6246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274064" y="1723722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80405" y="1723722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0478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34607" y="1726046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447350" y="1726046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21752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017937" y="176161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55374" y="1767349"/>
            <a:ext cx="3811103" cy="24929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                  ______</a:t>
            </a:r>
          </a:p>
          <a:p>
            <a:endParaRPr lang="fr-FR" sz="2000" dirty="0"/>
          </a:p>
          <a:p>
            <a:r>
              <a:rPr lang="fr-FR" sz="2000" dirty="0"/>
              <a:t> ______</a:t>
            </a:r>
          </a:p>
          <a:p>
            <a:r>
              <a:rPr lang="fr-FR" dirty="0"/>
              <a:t>                  </a:t>
            </a:r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3105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37248" y="1723260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19390" y="172326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04918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019718" y="2007526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269030" y="2022407"/>
            <a:ext cx="383482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 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05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981200" y="174928"/>
            <a:ext cx="8229600" cy="5562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000" b="1" dirty="0"/>
          </a:p>
          <a:p>
            <a:r>
              <a:rPr lang="fr-FR" sz="6000" b="1" dirty="0"/>
              <a:t>Exemple d’essai </a:t>
            </a:r>
            <a:br>
              <a:rPr lang="fr-FR" sz="2000" b="1" dirty="0"/>
            </a:br>
            <a:endParaRPr lang="fr-FR" sz="2000" b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2484045" y="1574653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5137179" y="6000045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8076600" y="1574653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63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37248" y="1723260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438701" y="1723260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242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13352" y="1723722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098474" y="1723722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04378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37248" y="1723260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76882" y="1723260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5759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13352" y="1750570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145898" y="1723260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8171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438700" y="1931031"/>
            <a:ext cx="3797448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109939" y="1931031"/>
            <a:ext cx="3811103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8561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46075" y="1931031"/>
            <a:ext cx="3811103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05583" y="1931031"/>
            <a:ext cx="3811103" cy="24929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                  ______</a:t>
            </a:r>
          </a:p>
          <a:p>
            <a:endParaRPr lang="fr-FR" sz="2000" dirty="0"/>
          </a:p>
          <a:p>
            <a:r>
              <a:rPr lang="fr-FR" sz="2000" dirty="0"/>
              <a:t> ______</a:t>
            </a:r>
          </a:p>
          <a:p>
            <a:r>
              <a:rPr lang="fr-FR" dirty="0"/>
              <a:t>                  </a:t>
            </a:r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2582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34607" y="1726046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496910" y="172326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5409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522824" y="1761610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224959" y="1761610"/>
            <a:ext cx="383482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 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57595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34607" y="1726046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438701" y="1726046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738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304336" y="1726046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071163" y="1745273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69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00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3219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C’est à toi!</a:t>
            </a:r>
            <a:br>
              <a:rPr lang="fr-FR" dirty="0"/>
            </a:br>
            <a:r>
              <a:rPr lang="fr-FR" dirty="0"/>
              <a:t>Réponds par Vrai ou Faux.</a:t>
            </a:r>
          </a:p>
        </p:txBody>
      </p:sp>
    </p:spTree>
    <p:extLst>
      <p:ext uri="{BB962C8B-B14F-4D97-AF65-F5344CB8AC3E}">
        <p14:creationId xmlns:p14="http://schemas.microsoft.com/office/powerpoint/2010/main" val="17254493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34607" y="1726046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08606" y="1726046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70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5054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65593" y="1759094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59730" y="1759094"/>
            <a:ext cx="3811103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71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7655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934607" y="1726046"/>
            <a:ext cx="3797448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</a:t>
            </a:r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</a:t>
            </a:r>
          </a:p>
          <a:p>
            <a:r>
              <a:rPr lang="fr-FR" sz="2000" dirty="0"/>
              <a:t>        </a:t>
            </a:r>
          </a:p>
          <a:p>
            <a:endParaRPr lang="fr-FR" sz="2000" dirty="0"/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155374" y="1726046"/>
            <a:ext cx="3811103" cy="24929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______                  ______</a:t>
            </a:r>
          </a:p>
          <a:p>
            <a:endParaRPr lang="fr-FR" sz="2000" dirty="0"/>
          </a:p>
          <a:p>
            <a:r>
              <a:rPr lang="fr-FR" sz="2000" dirty="0"/>
              <a:t> ______</a:t>
            </a:r>
          </a:p>
          <a:p>
            <a:r>
              <a:rPr lang="fr-FR" dirty="0"/>
              <a:t>                  </a:t>
            </a:r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72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58998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375974" y="176161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15715" y="1756117"/>
            <a:ext cx="383482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 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______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73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20239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017937" y="176161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411390" y="1761610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74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05757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375974" y="176161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16541" y="1761610"/>
            <a:ext cx="3797446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   ______                               </a:t>
            </a:r>
          </a:p>
          <a:p>
            <a:endParaRPr lang="fr-FR" sz="2000" dirty="0"/>
          </a:p>
          <a:p>
            <a:r>
              <a:rPr lang="fr-FR" sz="2000" dirty="0"/>
              <a:t>		                 ______</a:t>
            </a:r>
          </a:p>
          <a:p>
            <a:r>
              <a:rPr lang="fr-FR" sz="2000" dirty="0"/>
              <a:t> 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75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2106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494567" y="1761610"/>
            <a:ext cx="3834826" cy="283154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______</a:t>
            </a:r>
          </a:p>
          <a:p>
            <a:endParaRPr lang="fr-FR" sz="2000" dirty="0"/>
          </a:p>
          <a:p>
            <a:r>
              <a:rPr lang="fr-FR" sz="2000" dirty="0"/>
              <a:t>		  ______                 ______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20809" y="1761610"/>
            <a:ext cx="3831955" cy="25237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              ______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  		 ______</a:t>
            </a:r>
          </a:p>
          <a:p>
            <a:endParaRPr lang="fr-FR" sz="2000" dirty="0"/>
          </a:p>
          <a:p>
            <a:r>
              <a:rPr lang="fr-FR" sz="2000" dirty="0"/>
              <a:t> ______                                  </a:t>
            </a:r>
          </a:p>
          <a:p>
            <a:r>
              <a:rPr lang="fr-FR" sz="2000" dirty="0"/>
              <a:t>        </a:t>
            </a:r>
          </a:p>
          <a:p>
            <a:r>
              <a:rPr lang="fr-FR" dirty="0"/>
              <a:t>                 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76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25045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58904" y="1727636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85027" y="1723343"/>
            <a:ext cx="3875792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fr-FR" sz="2000" dirty="0"/>
          </a:p>
          <a:p>
            <a:r>
              <a:rPr lang="fr-FR" sz="2000" dirty="0"/>
              <a:t>   ______                                </a:t>
            </a:r>
          </a:p>
          <a:p>
            <a:endParaRPr lang="fr-FR" sz="2000" dirty="0"/>
          </a:p>
          <a:p>
            <a:r>
              <a:rPr lang="fr-FR" sz="2000" dirty="0"/>
              <a:t>                   ______                ______</a:t>
            </a:r>
          </a:p>
          <a:p>
            <a:endParaRPr lang="fr-FR" sz="2000" dirty="0"/>
          </a:p>
          <a:p>
            <a:r>
              <a:rPr lang="fr-FR" sz="2000" dirty="0"/>
              <a:t>			          ______</a:t>
            </a:r>
          </a:p>
          <a:p>
            <a:endParaRPr lang="fr-FR" sz="2000" dirty="0"/>
          </a:p>
          <a:p>
            <a:r>
              <a:rPr lang="fr-FR" sz="2000" dirty="0"/>
              <a:t>                 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990D-DC04-384A-A63A-2ED5AE086D66}" type="slidenum">
              <a:rPr lang="fr-FR" smtClean="0"/>
              <a:t>77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2881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82C336-6E12-5D47-8E8B-BB2F98681F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C6CB51-A22F-324C-BDDC-922F1D1A44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5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926747" y="1238679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127279" y="5572820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7988666" y="5572820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44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ol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5065163" y="929199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75732" y="3481134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7988435" y="6019483"/>
            <a:ext cx="2134200" cy="0"/>
          </a:xfrm>
          <a:prstGeom prst="line">
            <a:avLst/>
          </a:prstGeom>
          <a:ln w="444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13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o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1438</Words>
  <Application>Microsoft Macintosh PowerPoint</Application>
  <PresentationFormat>Grand écran</PresentationFormat>
  <Paragraphs>915</Paragraphs>
  <Slides>78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78</vt:i4>
      </vt:variant>
    </vt:vector>
  </HeadingPairs>
  <TitlesOfParts>
    <vt:vector size="82" baseType="lpstr">
      <vt:lpstr>Arial</vt:lpstr>
      <vt:lpstr>Calibri</vt:lpstr>
      <vt:lpstr>Calibri Light</vt:lpstr>
      <vt:lpstr>Thème Office</vt:lpstr>
      <vt:lpstr>Présentation PowerPoint</vt:lpstr>
      <vt:lpstr>Exemple La note que tu vas entendre correspond à cette hauteur de trait:</vt:lpstr>
      <vt:lpstr>Présentation PowerPoint</vt:lpstr>
      <vt:lpstr>Présentation PowerPoint</vt:lpstr>
      <vt:lpstr>Présentation PowerPoint</vt:lpstr>
      <vt:lpstr>Présentation PowerPoint</vt:lpstr>
      <vt:lpstr>C’est à toi! Réponds par Vrai ou Faux.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Secretariat Neurodys PACA</dc:creator>
  <cp:lastModifiedBy>Secretariat Neurodys PACA</cp:lastModifiedBy>
  <cp:revision>1</cp:revision>
  <dcterms:created xsi:type="dcterms:W3CDTF">2021-07-11T06:11:09Z</dcterms:created>
  <dcterms:modified xsi:type="dcterms:W3CDTF">2021-07-11T06:11:34Z</dcterms:modified>
</cp:coreProperties>
</file>